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6" r:id="rId5"/>
    <p:sldId id="276" r:id="rId6"/>
    <p:sldId id="277" r:id="rId7"/>
    <p:sldId id="275" r:id="rId8"/>
    <p:sldId id="273" r:id="rId9"/>
    <p:sldId id="272" r:id="rId10"/>
    <p:sldId id="274" r:id="rId11"/>
    <p:sldId id="271" r:id="rId12"/>
    <p:sldId id="270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5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4B5803-E817-45C0-A531-278256669F00}" v="84" dt="2026-09-22T12:16:33.3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ěšinová Pavla" userId="723d580e-8bf0-415c-a33b-3a7f31fb7440" providerId="ADAL" clId="{4FC710BB-9E79-4D79-B5A2-CCCE7A3518A4}"/>
    <pc:docChg chg="undo custSel addSld delSld modSld sldOrd">
      <pc:chgData name="Těšinová Pavla" userId="723d580e-8bf0-415c-a33b-3a7f31fb7440" providerId="ADAL" clId="{4FC710BB-9E79-4D79-B5A2-CCCE7A3518A4}" dt="2026-09-22T12:18:49.301" v="1637" actId="6549"/>
      <pc:docMkLst>
        <pc:docMk/>
      </pc:docMkLst>
      <pc:sldChg chg="addSp delSp modSp mod">
        <pc:chgData name="Těšinová Pavla" userId="723d580e-8bf0-415c-a33b-3a7f31fb7440" providerId="ADAL" clId="{4FC710BB-9E79-4D79-B5A2-CCCE7A3518A4}" dt="2026-09-22T11:32:40.101" v="1316"/>
        <pc:sldMkLst>
          <pc:docMk/>
          <pc:sldMk cId="535921889" sldId="266"/>
        </pc:sldMkLst>
        <pc:spChg chg="mod">
          <ac:chgData name="Těšinová Pavla" userId="723d580e-8bf0-415c-a33b-3a7f31fb7440" providerId="ADAL" clId="{4FC710BB-9E79-4D79-B5A2-CCCE7A3518A4}" dt="2026-09-22T09:54:01.043" v="51" actId="122"/>
          <ac:spMkLst>
            <pc:docMk/>
            <pc:sldMk cId="535921889" sldId="266"/>
            <ac:spMk id="2" creationId="{CE25AA14-A304-5909-23B3-F86FF0159CB6}"/>
          </ac:spMkLst>
        </pc:spChg>
        <pc:spChg chg="mod">
          <ac:chgData name="Těšinová Pavla" userId="723d580e-8bf0-415c-a33b-3a7f31fb7440" providerId="ADAL" clId="{4FC710BB-9E79-4D79-B5A2-CCCE7A3518A4}" dt="2026-09-22T10:40:31.191" v="424" actId="14100"/>
          <ac:spMkLst>
            <pc:docMk/>
            <pc:sldMk cId="535921889" sldId="266"/>
            <ac:spMk id="3" creationId="{E4BF6E11-EC89-D487-A16D-347B2BA4DE96}"/>
          </ac:spMkLst>
        </pc:spChg>
        <pc:graphicFrameChg chg="add mod modGraphic">
          <ac:chgData name="Těšinová Pavla" userId="723d580e-8bf0-415c-a33b-3a7f31fb7440" providerId="ADAL" clId="{4FC710BB-9E79-4D79-B5A2-CCCE7A3518A4}" dt="2026-09-22T11:32:40.101" v="1316"/>
          <ac:graphicFrameMkLst>
            <pc:docMk/>
            <pc:sldMk cId="535921889" sldId="266"/>
            <ac:graphicFrameMk id="6" creationId="{4CBE86CA-D884-18B1-D330-8C2056C4E1D8}"/>
          </ac:graphicFrameMkLst>
        </pc:graphicFrameChg>
        <pc:graphicFrameChg chg="del">
          <ac:chgData name="Těšinová Pavla" userId="723d580e-8bf0-415c-a33b-3a7f31fb7440" providerId="ADAL" clId="{4FC710BB-9E79-4D79-B5A2-CCCE7A3518A4}" dt="2026-09-22T09:48:21.594" v="1" actId="478"/>
          <ac:graphicFrameMkLst>
            <pc:docMk/>
            <pc:sldMk cId="535921889" sldId="266"/>
            <ac:graphicFrameMk id="14" creationId="{175CB106-5C7F-99DB-1BE3-741623067E6B}"/>
          </ac:graphicFrameMkLst>
        </pc:graphicFrameChg>
      </pc:sldChg>
      <pc:sldChg chg="add del">
        <pc:chgData name="Těšinová Pavla" userId="723d580e-8bf0-415c-a33b-3a7f31fb7440" providerId="ADAL" clId="{4FC710BB-9E79-4D79-B5A2-CCCE7A3518A4}" dt="2026-09-22T11:29:45.892" v="1285" actId="47"/>
        <pc:sldMkLst>
          <pc:docMk/>
          <pc:sldMk cId="3085059342" sldId="267"/>
        </pc:sldMkLst>
      </pc:sldChg>
      <pc:sldChg chg="add del">
        <pc:chgData name="Těšinová Pavla" userId="723d580e-8bf0-415c-a33b-3a7f31fb7440" providerId="ADAL" clId="{4FC710BB-9E79-4D79-B5A2-CCCE7A3518A4}" dt="2026-09-22T11:29:44.856" v="1284" actId="47"/>
        <pc:sldMkLst>
          <pc:docMk/>
          <pc:sldMk cId="121173156" sldId="268"/>
        </pc:sldMkLst>
      </pc:sldChg>
      <pc:sldChg chg="add del">
        <pc:chgData name="Těšinová Pavla" userId="723d580e-8bf0-415c-a33b-3a7f31fb7440" providerId="ADAL" clId="{4FC710BB-9E79-4D79-B5A2-CCCE7A3518A4}" dt="2026-09-22T11:29:43.937" v="1283" actId="47"/>
        <pc:sldMkLst>
          <pc:docMk/>
          <pc:sldMk cId="700750958" sldId="269"/>
        </pc:sldMkLst>
      </pc:sldChg>
      <pc:sldChg chg="addSp modSp add mod">
        <pc:chgData name="Těšinová Pavla" userId="723d580e-8bf0-415c-a33b-3a7f31fb7440" providerId="ADAL" clId="{4FC710BB-9E79-4D79-B5A2-CCCE7A3518A4}" dt="2026-09-22T10:23:42.654" v="299" actId="1076"/>
        <pc:sldMkLst>
          <pc:docMk/>
          <pc:sldMk cId="811910261" sldId="270"/>
        </pc:sldMkLst>
        <pc:spChg chg="mod">
          <ac:chgData name="Těšinová Pavla" userId="723d580e-8bf0-415c-a33b-3a7f31fb7440" providerId="ADAL" clId="{4FC710BB-9E79-4D79-B5A2-CCCE7A3518A4}" dt="2026-09-22T10:21:57.030" v="257" actId="403"/>
          <ac:spMkLst>
            <pc:docMk/>
            <pc:sldMk cId="811910261" sldId="270"/>
            <ac:spMk id="2" creationId="{13E1488E-FA5A-53B1-F184-3BC98BF3E3A6}"/>
          </ac:spMkLst>
        </pc:spChg>
        <pc:spChg chg="mod">
          <ac:chgData name="Těšinová Pavla" userId="723d580e-8bf0-415c-a33b-3a7f31fb7440" providerId="ADAL" clId="{4FC710BB-9E79-4D79-B5A2-CCCE7A3518A4}" dt="2026-09-22T10:23:35.356" v="283" actId="1036"/>
          <ac:spMkLst>
            <pc:docMk/>
            <pc:sldMk cId="811910261" sldId="270"/>
            <ac:spMk id="3" creationId="{E6E9548F-E571-C1DE-11D6-84F21AA0134E}"/>
          </ac:spMkLst>
        </pc:spChg>
        <pc:spChg chg="add mod">
          <ac:chgData name="Těšinová Pavla" userId="723d580e-8bf0-415c-a33b-3a7f31fb7440" providerId="ADAL" clId="{4FC710BB-9E79-4D79-B5A2-CCCE7A3518A4}" dt="2026-09-22T10:23:42.654" v="299" actId="1076"/>
          <ac:spMkLst>
            <pc:docMk/>
            <pc:sldMk cId="811910261" sldId="270"/>
            <ac:spMk id="6" creationId="{410BEBDF-7404-7CDB-E238-C5F1A06A5DD4}"/>
          </ac:spMkLst>
        </pc:spChg>
      </pc:sldChg>
      <pc:sldChg chg="addSp delSp modSp add mod">
        <pc:chgData name="Těšinová Pavla" userId="723d580e-8bf0-415c-a33b-3a7f31fb7440" providerId="ADAL" clId="{4FC710BB-9E79-4D79-B5A2-CCCE7A3518A4}" dt="2026-09-22T12:18:49.301" v="1637" actId="6549"/>
        <pc:sldMkLst>
          <pc:docMk/>
          <pc:sldMk cId="2776526926" sldId="271"/>
        </pc:sldMkLst>
        <pc:spChg chg="mod">
          <ac:chgData name="Těšinová Pavla" userId="723d580e-8bf0-415c-a33b-3a7f31fb7440" providerId="ADAL" clId="{4FC710BB-9E79-4D79-B5A2-CCCE7A3518A4}" dt="2026-09-22T10:37:54.238" v="401" actId="122"/>
          <ac:spMkLst>
            <pc:docMk/>
            <pc:sldMk cId="2776526926" sldId="271"/>
            <ac:spMk id="2" creationId="{AF3F6DD1-9418-5BEF-54B5-67828B69AA74}"/>
          </ac:spMkLst>
        </pc:spChg>
        <pc:spChg chg="mod">
          <ac:chgData name="Těšinová Pavla" userId="723d580e-8bf0-415c-a33b-3a7f31fb7440" providerId="ADAL" clId="{4FC710BB-9E79-4D79-B5A2-CCCE7A3518A4}" dt="2026-09-22T12:18:49.301" v="1637" actId="6549"/>
          <ac:spMkLst>
            <pc:docMk/>
            <pc:sldMk cId="2776526926" sldId="271"/>
            <ac:spMk id="3" creationId="{92B5E258-5147-3B0A-5DE9-2E32AB31E32F}"/>
          </ac:spMkLst>
        </pc:spChg>
        <pc:spChg chg="add del mod">
          <ac:chgData name="Těšinová Pavla" userId="723d580e-8bf0-415c-a33b-3a7f31fb7440" providerId="ADAL" clId="{4FC710BB-9E79-4D79-B5A2-CCCE7A3518A4}" dt="2026-09-22T10:36:01.907" v="344" actId="478"/>
          <ac:spMkLst>
            <pc:docMk/>
            <pc:sldMk cId="2776526926" sldId="271"/>
            <ac:spMk id="6" creationId="{FA43DB83-7FFC-B996-C7E1-D403B0CD1B01}"/>
          </ac:spMkLst>
        </pc:spChg>
        <pc:spChg chg="add del mod">
          <ac:chgData name="Těšinová Pavla" userId="723d580e-8bf0-415c-a33b-3a7f31fb7440" providerId="ADAL" clId="{4FC710BB-9E79-4D79-B5A2-CCCE7A3518A4}" dt="2026-09-22T10:36:12.078" v="347" actId="478"/>
          <ac:spMkLst>
            <pc:docMk/>
            <pc:sldMk cId="2776526926" sldId="271"/>
            <ac:spMk id="8" creationId="{603D2863-84E9-753D-C2E1-E2290F8C0F06}"/>
          </ac:spMkLst>
        </pc:spChg>
        <pc:spChg chg="add mod">
          <ac:chgData name="Těšinová Pavla" userId="723d580e-8bf0-415c-a33b-3a7f31fb7440" providerId="ADAL" clId="{4FC710BB-9E79-4D79-B5A2-CCCE7A3518A4}" dt="2026-09-22T12:17:28.502" v="1618" actId="1076"/>
          <ac:spMkLst>
            <pc:docMk/>
            <pc:sldMk cId="2776526926" sldId="271"/>
            <ac:spMk id="11" creationId="{DDB82B1F-651E-08DC-579C-B07F3B7C0034}"/>
          </ac:spMkLst>
        </pc:spChg>
        <pc:spChg chg="add mod">
          <ac:chgData name="Těšinová Pavla" userId="723d580e-8bf0-415c-a33b-3a7f31fb7440" providerId="ADAL" clId="{4FC710BB-9E79-4D79-B5A2-CCCE7A3518A4}" dt="2026-09-22T12:17:36.391" v="1624" actId="1036"/>
          <ac:spMkLst>
            <pc:docMk/>
            <pc:sldMk cId="2776526926" sldId="271"/>
            <ac:spMk id="13" creationId="{DFE754D9-1D63-84E3-1330-05746E22757A}"/>
          </ac:spMkLst>
        </pc:spChg>
        <pc:spChg chg="add del mod">
          <ac:chgData name="Těšinová Pavla" userId="723d580e-8bf0-415c-a33b-3a7f31fb7440" providerId="ADAL" clId="{4FC710BB-9E79-4D79-B5A2-CCCE7A3518A4}" dt="2026-09-22T10:25:59.668" v="308"/>
          <ac:spMkLst>
            <pc:docMk/>
            <pc:sldMk cId="2776526926" sldId="271"/>
            <ac:spMk id="14" creationId="{35DD044C-3596-EA6E-3558-F2AE86FDDCDE}"/>
          </ac:spMkLst>
        </pc:spChg>
        <pc:spChg chg="add mod">
          <ac:chgData name="Těšinová Pavla" userId="723d580e-8bf0-415c-a33b-3a7f31fb7440" providerId="ADAL" clId="{4FC710BB-9E79-4D79-B5A2-CCCE7A3518A4}" dt="2026-09-22T12:18:06.208" v="1633" actId="1076"/>
          <ac:spMkLst>
            <pc:docMk/>
            <pc:sldMk cId="2776526926" sldId="271"/>
            <ac:spMk id="16" creationId="{B3562F1B-EB29-B531-2877-45AC90CBB1B5}"/>
          </ac:spMkLst>
        </pc:spChg>
        <pc:spChg chg="add mod">
          <ac:chgData name="Těšinová Pavla" userId="723d580e-8bf0-415c-a33b-3a7f31fb7440" providerId="ADAL" clId="{4FC710BB-9E79-4D79-B5A2-CCCE7A3518A4}" dt="2026-09-22T12:17:56.983" v="1631" actId="1036"/>
          <ac:spMkLst>
            <pc:docMk/>
            <pc:sldMk cId="2776526926" sldId="271"/>
            <ac:spMk id="18" creationId="{55021C08-537E-214A-9018-AD93E27828DA}"/>
          </ac:spMkLst>
        </pc:spChg>
      </pc:sldChg>
      <pc:sldChg chg="addSp delSp modSp add mod">
        <pc:chgData name="Těšinová Pavla" userId="723d580e-8bf0-415c-a33b-3a7f31fb7440" providerId="ADAL" clId="{4FC710BB-9E79-4D79-B5A2-CCCE7A3518A4}" dt="2026-09-22T12:16:23.320" v="1608" actId="20577"/>
        <pc:sldMkLst>
          <pc:docMk/>
          <pc:sldMk cId="3979886319" sldId="272"/>
        </pc:sldMkLst>
        <pc:spChg chg="mod">
          <ac:chgData name="Těšinová Pavla" userId="723d580e-8bf0-415c-a33b-3a7f31fb7440" providerId="ADAL" clId="{4FC710BB-9E79-4D79-B5A2-CCCE7A3518A4}" dt="2026-09-22T10:18:01.797" v="196" actId="20577"/>
          <ac:spMkLst>
            <pc:docMk/>
            <pc:sldMk cId="3979886319" sldId="272"/>
            <ac:spMk id="2" creationId="{815D157D-A2BF-3FB4-6178-C638AF299465}"/>
          </ac:spMkLst>
        </pc:spChg>
        <pc:spChg chg="del mod">
          <ac:chgData name="Těšinová Pavla" userId="723d580e-8bf0-415c-a33b-3a7f31fb7440" providerId="ADAL" clId="{4FC710BB-9E79-4D79-B5A2-CCCE7A3518A4}" dt="2026-09-22T10:26:34.591" v="311" actId="478"/>
          <ac:spMkLst>
            <pc:docMk/>
            <pc:sldMk cId="3979886319" sldId="272"/>
            <ac:spMk id="3" creationId="{5B7136EC-0063-2603-84B7-D572E539CF7B}"/>
          </ac:spMkLst>
        </pc:spChg>
        <pc:graphicFrameChg chg="add mod modGraphic">
          <ac:chgData name="Těšinová Pavla" userId="723d580e-8bf0-415c-a33b-3a7f31fb7440" providerId="ADAL" clId="{4FC710BB-9E79-4D79-B5A2-CCCE7A3518A4}" dt="2026-09-22T12:16:23.320" v="1608" actId="20577"/>
          <ac:graphicFrameMkLst>
            <pc:docMk/>
            <pc:sldMk cId="3979886319" sldId="272"/>
            <ac:graphicFrameMk id="6" creationId="{B8CD51B0-01BB-DDAD-19CB-F0BD57A339D1}"/>
          </ac:graphicFrameMkLst>
        </pc:graphicFrameChg>
      </pc:sldChg>
      <pc:sldChg chg="addSp delSp modSp add mod">
        <pc:chgData name="Těšinová Pavla" userId="723d580e-8bf0-415c-a33b-3a7f31fb7440" providerId="ADAL" clId="{4FC710BB-9E79-4D79-B5A2-CCCE7A3518A4}" dt="2026-09-22T12:16:33.329" v="1610"/>
        <pc:sldMkLst>
          <pc:docMk/>
          <pc:sldMk cId="1957851390" sldId="273"/>
        </pc:sldMkLst>
        <pc:spChg chg="mod">
          <ac:chgData name="Těšinová Pavla" userId="723d580e-8bf0-415c-a33b-3a7f31fb7440" providerId="ADAL" clId="{4FC710BB-9E79-4D79-B5A2-CCCE7A3518A4}" dt="2026-09-22T10:16:40.015" v="185" actId="6549"/>
          <ac:spMkLst>
            <pc:docMk/>
            <pc:sldMk cId="1957851390" sldId="273"/>
            <ac:spMk id="2" creationId="{4D62140E-5AE4-CCE8-30B5-4179E6442782}"/>
          </ac:spMkLst>
        </pc:spChg>
        <pc:spChg chg="del mod">
          <ac:chgData name="Těšinová Pavla" userId="723d580e-8bf0-415c-a33b-3a7f31fb7440" providerId="ADAL" clId="{4FC710BB-9E79-4D79-B5A2-CCCE7A3518A4}" dt="2026-09-22T10:17:19.338" v="190" actId="478"/>
          <ac:spMkLst>
            <pc:docMk/>
            <pc:sldMk cId="1957851390" sldId="273"/>
            <ac:spMk id="3" creationId="{BEACE2E1-9E2D-74E0-5EDA-D26243E9B86E}"/>
          </ac:spMkLst>
        </pc:spChg>
        <pc:spChg chg="add del">
          <ac:chgData name="Těšinová Pavla" userId="723d580e-8bf0-415c-a33b-3a7f31fb7440" providerId="ADAL" clId="{4FC710BB-9E79-4D79-B5A2-CCCE7A3518A4}" dt="2026-09-22T11:48:13.358" v="1381" actId="478"/>
          <ac:spMkLst>
            <pc:docMk/>
            <pc:sldMk cId="1957851390" sldId="273"/>
            <ac:spMk id="8" creationId="{D4E1CFE0-BE5E-AD80-B9E2-0A8CC03671A9}"/>
          </ac:spMkLst>
        </pc:spChg>
        <pc:spChg chg="add del mod">
          <ac:chgData name="Těšinová Pavla" userId="723d580e-8bf0-415c-a33b-3a7f31fb7440" providerId="ADAL" clId="{4FC710BB-9E79-4D79-B5A2-CCCE7A3518A4}" dt="2026-09-22T11:55:35.721" v="1463" actId="478"/>
          <ac:spMkLst>
            <pc:docMk/>
            <pc:sldMk cId="1957851390" sldId="273"/>
            <ac:spMk id="10" creationId="{6F65796B-BB6D-7195-0E1E-9F403B1D3009}"/>
          </ac:spMkLst>
        </pc:spChg>
        <pc:spChg chg="add del mod">
          <ac:chgData name="Těšinová Pavla" userId="723d580e-8bf0-415c-a33b-3a7f31fb7440" providerId="ADAL" clId="{4FC710BB-9E79-4D79-B5A2-CCCE7A3518A4}" dt="2026-09-22T11:55:40.588" v="1464" actId="478"/>
          <ac:spMkLst>
            <pc:docMk/>
            <pc:sldMk cId="1957851390" sldId="273"/>
            <ac:spMk id="12" creationId="{397FB5A2-BC5B-9347-8CE2-907A72B76C05}"/>
          </ac:spMkLst>
        </pc:spChg>
        <pc:graphicFrameChg chg="add mod modGraphic">
          <ac:chgData name="Těšinová Pavla" userId="723d580e-8bf0-415c-a33b-3a7f31fb7440" providerId="ADAL" clId="{4FC710BB-9E79-4D79-B5A2-CCCE7A3518A4}" dt="2026-09-22T12:16:33.329" v="1610"/>
          <ac:graphicFrameMkLst>
            <pc:docMk/>
            <pc:sldMk cId="1957851390" sldId="273"/>
            <ac:graphicFrameMk id="6" creationId="{8E2279E3-74F1-522C-3A21-C05D671CAA16}"/>
          </ac:graphicFrameMkLst>
        </pc:graphicFrameChg>
      </pc:sldChg>
      <pc:sldChg chg="addSp modSp add mod ord">
        <pc:chgData name="Těšinová Pavla" userId="723d580e-8bf0-415c-a33b-3a7f31fb7440" providerId="ADAL" clId="{4FC710BB-9E79-4D79-B5A2-CCCE7A3518A4}" dt="2026-09-22T11:42:00.568" v="1359" actId="179"/>
        <pc:sldMkLst>
          <pc:docMk/>
          <pc:sldMk cId="902207355" sldId="274"/>
        </pc:sldMkLst>
        <pc:spChg chg="mod">
          <ac:chgData name="Těšinová Pavla" userId="723d580e-8bf0-415c-a33b-3a7f31fb7440" providerId="ADAL" clId="{4FC710BB-9E79-4D79-B5A2-CCCE7A3518A4}" dt="2026-09-22T11:42:00.568" v="1359" actId="179"/>
          <ac:spMkLst>
            <pc:docMk/>
            <pc:sldMk cId="902207355" sldId="274"/>
            <ac:spMk id="3" creationId="{6913A0E7-1F6A-BD1E-2E9C-B45CAF13BCD4}"/>
          </ac:spMkLst>
        </pc:spChg>
        <pc:spChg chg="add mod">
          <ac:chgData name="Těšinová Pavla" userId="723d580e-8bf0-415c-a33b-3a7f31fb7440" providerId="ADAL" clId="{4FC710BB-9E79-4D79-B5A2-CCCE7A3518A4}" dt="2026-09-22T11:41:51.457" v="1358" actId="1076"/>
          <ac:spMkLst>
            <pc:docMk/>
            <pc:sldMk cId="902207355" sldId="274"/>
            <ac:spMk id="6" creationId="{11A79FCA-5F7B-54C3-E76F-42DD642F1757}"/>
          </ac:spMkLst>
        </pc:spChg>
        <pc:spChg chg="add mod">
          <ac:chgData name="Těšinová Pavla" userId="723d580e-8bf0-415c-a33b-3a7f31fb7440" providerId="ADAL" clId="{4FC710BB-9E79-4D79-B5A2-CCCE7A3518A4}" dt="2026-09-22T11:41:43.214" v="1357" actId="1036"/>
          <ac:spMkLst>
            <pc:docMk/>
            <pc:sldMk cId="902207355" sldId="274"/>
            <ac:spMk id="8" creationId="{36094526-4C78-1C8F-B589-0DDCD7683E03}"/>
          </ac:spMkLst>
        </pc:spChg>
      </pc:sldChg>
      <pc:sldChg chg="modSp add mod">
        <pc:chgData name="Těšinová Pavla" userId="723d580e-8bf0-415c-a33b-3a7f31fb7440" providerId="ADAL" clId="{4FC710BB-9E79-4D79-B5A2-CCCE7A3518A4}" dt="2026-09-22T11:12:13.043" v="1282" actId="6549"/>
        <pc:sldMkLst>
          <pc:docMk/>
          <pc:sldMk cId="785367796" sldId="275"/>
        </pc:sldMkLst>
        <pc:spChg chg="mod">
          <ac:chgData name="Těšinová Pavla" userId="723d580e-8bf0-415c-a33b-3a7f31fb7440" providerId="ADAL" clId="{4FC710BB-9E79-4D79-B5A2-CCCE7A3518A4}" dt="2026-09-22T11:05:36.602" v="1155" actId="20577"/>
          <ac:spMkLst>
            <pc:docMk/>
            <pc:sldMk cId="785367796" sldId="275"/>
            <ac:spMk id="2" creationId="{E7D65D5D-A9DF-590B-C37E-566806707FE9}"/>
          </ac:spMkLst>
        </pc:spChg>
        <pc:spChg chg="mod">
          <ac:chgData name="Těšinová Pavla" userId="723d580e-8bf0-415c-a33b-3a7f31fb7440" providerId="ADAL" clId="{4FC710BB-9E79-4D79-B5A2-CCCE7A3518A4}" dt="2026-09-22T11:12:13.043" v="1282" actId="6549"/>
          <ac:spMkLst>
            <pc:docMk/>
            <pc:sldMk cId="785367796" sldId="275"/>
            <ac:spMk id="3" creationId="{2402D0B4-C824-C168-CC8E-70557FFF6518}"/>
          </ac:spMkLst>
        </pc:spChg>
      </pc:sldChg>
      <pc:sldChg chg="addSp modSp add mod">
        <pc:chgData name="Těšinová Pavla" userId="723d580e-8bf0-415c-a33b-3a7f31fb7440" providerId="ADAL" clId="{4FC710BB-9E79-4D79-B5A2-CCCE7A3518A4}" dt="2026-09-22T10:41:17.607" v="426" actId="14100"/>
        <pc:sldMkLst>
          <pc:docMk/>
          <pc:sldMk cId="436149445" sldId="276"/>
        </pc:sldMkLst>
        <pc:spChg chg="mod">
          <ac:chgData name="Těšinová Pavla" userId="723d580e-8bf0-415c-a33b-3a7f31fb7440" providerId="ADAL" clId="{4FC710BB-9E79-4D79-B5A2-CCCE7A3518A4}" dt="2026-09-22T09:54:16.517" v="53" actId="122"/>
          <ac:spMkLst>
            <pc:docMk/>
            <pc:sldMk cId="436149445" sldId="276"/>
            <ac:spMk id="2" creationId="{DEC3F839-1769-0B7B-820D-AA16A12EFD2E}"/>
          </ac:spMkLst>
        </pc:spChg>
        <pc:spChg chg="mod">
          <ac:chgData name="Těšinová Pavla" userId="723d580e-8bf0-415c-a33b-3a7f31fb7440" providerId="ADAL" clId="{4FC710BB-9E79-4D79-B5A2-CCCE7A3518A4}" dt="2026-09-22T10:41:17.607" v="426" actId="14100"/>
          <ac:spMkLst>
            <pc:docMk/>
            <pc:sldMk cId="436149445" sldId="276"/>
            <ac:spMk id="3" creationId="{B1158DCD-ABF4-37C5-BEC9-9BAA1472CF95}"/>
          </ac:spMkLst>
        </pc:spChg>
        <pc:spChg chg="add mod">
          <ac:chgData name="Těšinová Pavla" userId="723d580e-8bf0-415c-a33b-3a7f31fb7440" providerId="ADAL" clId="{4FC710BB-9E79-4D79-B5A2-CCCE7A3518A4}" dt="2026-09-22T10:03:33.584" v="121" actId="1076"/>
          <ac:spMkLst>
            <pc:docMk/>
            <pc:sldMk cId="436149445" sldId="276"/>
            <ac:spMk id="6" creationId="{C1345473-E8BE-F3DA-B9AB-881523EB0E0D}"/>
          </ac:spMkLst>
        </pc:spChg>
      </pc:sldChg>
      <pc:sldChg chg="addSp delSp modSp add mod">
        <pc:chgData name="Těšinová Pavla" userId="723d580e-8bf0-415c-a33b-3a7f31fb7440" providerId="ADAL" clId="{4FC710BB-9E79-4D79-B5A2-CCCE7A3518A4}" dt="2026-09-22T10:41:07.192" v="425" actId="14100"/>
        <pc:sldMkLst>
          <pc:docMk/>
          <pc:sldMk cId="1790737778" sldId="277"/>
        </pc:sldMkLst>
        <pc:spChg chg="mod">
          <ac:chgData name="Těšinová Pavla" userId="723d580e-8bf0-415c-a33b-3a7f31fb7440" providerId="ADAL" clId="{4FC710BB-9E79-4D79-B5A2-CCCE7A3518A4}" dt="2026-09-22T10:41:07.192" v="425" actId="14100"/>
          <ac:spMkLst>
            <pc:docMk/>
            <pc:sldMk cId="1790737778" sldId="277"/>
            <ac:spMk id="3" creationId="{B40878C8-8A55-43D2-878D-3C056213BAAF}"/>
          </ac:spMkLst>
        </pc:spChg>
        <pc:spChg chg="del">
          <ac:chgData name="Těšinová Pavla" userId="723d580e-8bf0-415c-a33b-3a7f31fb7440" providerId="ADAL" clId="{4FC710BB-9E79-4D79-B5A2-CCCE7A3518A4}" dt="2026-09-22T09:58:16.403" v="70" actId="478"/>
          <ac:spMkLst>
            <pc:docMk/>
            <pc:sldMk cId="1790737778" sldId="277"/>
            <ac:spMk id="6" creationId="{182534B4-238B-46BA-ABEE-F86A87249E4D}"/>
          </ac:spMkLst>
        </pc:spChg>
        <pc:spChg chg="add mod">
          <ac:chgData name="Těšinová Pavla" userId="723d580e-8bf0-415c-a33b-3a7f31fb7440" providerId="ADAL" clId="{4FC710BB-9E79-4D79-B5A2-CCCE7A3518A4}" dt="2026-09-22T10:03:50.406" v="124" actId="1076"/>
          <ac:spMkLst>
            <pc:docMk/>
            <pc:sldMk cId="1790737778" sldId="277"/>
            <ac:spMk id="7" creationId="{FAB00D0D-DEA0-C1B4-16BC-59DA15B3E7C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02E4C7-AB24-20E5-D22C-A825EF229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E93A3D8-CE1C-5FD3-12A5-157D55EF5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B2BB02-C3DD-78A4-8B41-CA306F0A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47A8CF-F0AA-39DE-6D39-5167BDFEB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1DDAD34-7585-72E3-DA5B-2E5127334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989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21256B-45C5-CFD6-2D7C-65CC2238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4EE335-6A6E-2613-40B9-9EE44B779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40A17B-4530-66DC-05E7-14398581F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894446-BF5C-CB96-B28F-C2382DCF6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8DC59D-4344-FA16-4C70-37070F5E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9156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5615D5-858D-ECAC-FCDF-1E81F65EE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EE77A8-0708-E812-3015-88A48B2CD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E2E3AD-17CC-C272-F4BF-E2B505AE8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B39D3C-7AFF-0AA6-7110-28FD7A626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74A2BC-4068-CCDF-A002-24C28AD8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16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B3F2CA-8B9C-8C1D-2674-AB9D98AFA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FC2AA2-42AF-FC6F-BFC5-02F0187FC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945F77C-184A-4EBB-8165-0D8881BA9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D3F91DD-A28E-E932-29DB-7F785789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D768AE3-4E31-23B7-67C4-B2FC85A0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C71D312-30BE-9C17-903D-48005B6D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870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02D67-C6B8-CF63-6BCB-1FE13EE4B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8B77981-5295-36F1-BAE6-2C425A91E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C30EDFB-8569-1A52-9545-D00A988E2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2FF5732-A449-6E65-065C-22D93F194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7EF9592-4867-A381-BB71-BF861F666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5FC08D4-17CB-FD99-AD15-71082E8E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6D77ABA-ED5A-E988-3D62-297D11581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C402C47-1456-F062-13AE-3A79E4CE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429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E3F8E0-939C-DCC5-02AC-18CBE8F0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45B4EAF-0A67-8B12-89BC-442F2173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FDBA8B1-0DC7-604C-F7D8-51CAF215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78ED14-FC50-15AD-3747-58717CE9E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10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98609E4-D9A2-0472-AE5E-C2E902046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AD43FC2-7F62-025D-BF3E-70E272AE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D9F84-B989-3658-0815-69B7A53F0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940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D5D6CE-2010-29E3-9F79-A02B51C39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4DFDAE-A2AE-2EFA-2323-189A69D9C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E7B9908-EAB0-FD83-C3EB-B1B06679C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190D589-1D92-BF91-A440-D2E475276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5477CFF-3288-B24B-8BEA-46E9D379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43AB7FE-4CBE-9896-6DF6-044D022C2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587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3AFEEB-EB59-E2CB-5A12-13D0175B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60EAD14-339C-A154-82BB-F36221960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278B8C7-BF8B-0096-AD3A-A02572FED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177F76-67CC-9ED5-964B-A8108868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DE415DE-E7E6-18FA-411E-971E5294A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BF2288F-97AE-B9D4-49C9-F8B45E27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6055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04C02F-173C-7C6D-5CC6-546E26FCC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B2FDC33-32B7-9AA1-CA28-90D1E4334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A92BEE-E243-0F55-1C1E-86D22E593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2C6BC6C-E0DD-096E-8C76-7821CDA9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6ED86BE-ADE8-BD97-9A8A-3573A3F9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378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15A5577-B94B-5C7E-E637-530952390F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DCEC91D-DEF1-6C85-215B-F762CA01C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7CB9B3-0B7A-267C-7656-3DAA02DD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213D378-D821-43D9-2C24-E3DEFF1F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D9B9AE-CE83-0A27-9346-59BC0428D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2816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6B0081-14C6-F869-9FF8-CF62193AE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8050859-E57F-C60D-18E2-A12618C4C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1FB918-F8DB-A1D4-2510-096F2C9987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195FC2-7C05-489C-BB13-DBFF369EED4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44347D-F2E8-B399-FDE4-9334D48BC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261F147-8270-B536-8374-51130C12C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518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25AA14-A304-5909-23B3-F86FF0159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pPr algn="ctr"/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HODNOCENÍ ŠKOL A ŠKOLSKÝCH ZAŘÍZENÍ – ZPĚTNÁ VAZBA</a:t>
            </a:r>
            <a:endParaRPr lang="cs-CZ" sz="2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BF6E11-EC89-D487-A16D-347B2BA4D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363579"/>
            <a:ext cx="11153775" cy="51300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1800" dirty="0"/>
              <a:t>Zpětná vazba je ve školách vnímána jako důležitý nástroj. </a:t>
            </a:r>
          </a:p>
          <a:p>
            <a:pPr marL="0" indent="0" algn="just">
              <a:buNone/>
            </a:pPr>
            <a:r>
              <a:rPr lang="cs-CZ" sz="1800" dirty="0"/>
              <a:t>Míra její systematičnosti, pravidelnosti a způsob vyhodnocení se mezi školami výrazně liší.</a:t>
            </a:r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6F324172-938B-F426-28E3-4C12CC33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199C60F8-5181-133F-1766-982A7337EFB1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4CBE86CA-D884-18B1-D330-8C2056C4E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781775"/>
              </p:ext>
            </p:extLst>
          </p:nvPr>
        </p:nvGraphicFramePr>
        <p:xfrm>
          <a:off x="1537445" y="2585060"/>
          <a:ext cx="9117106" cy="3438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60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658"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50000"/>
                        </a:lnSpc>
                      </a:pPr>
                      <a:r>
                        <a:rPr lang="cs-CZ" sz="1800" b="1" i="0" spc="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Typ dotazníků</a:t>
                      </a:r>
                      <a:endParaRPr lang="en-US" sz="1800" b="1" i="0" spc="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L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kern="1200" spc="3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Počet škol</a:t>
                      </a:r>
                      <a:endParaRPr lang="en-US" sz="1800" b="1" i="0" kern="1200" spc="3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R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791562"/>
                  </a:ext>
                </a:extLst>
              </a:tr>
              <a:tr h="2618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Vlastní dotazníky v různých platformách i papírově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8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Neposlali vyjádření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SCIO Mapa školy, Klima školy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Kalibro</a:t>
                      </a:r>
                      <a:endParaRPr lang="cs-CZ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1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Zpráva ČŠI, nebo NPI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026317"/>
                  </a:ext>
                </a:extLst>
              </a:tr>
              <a:tr h="2051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TUL </a:t>
                      </a:r>
                      <a:r>
                        <a:rPr lang="cs-CZ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QualKlim</a:t>
                      </a:r>
                      <a:endParaRPr lang="cs-CZ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127581"/>
                  </a:ext>
                </a:extLst>
              </a:tr>
              <a:tr h="2051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Souběh (evaluační firma)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542853"/>
                  </a:ext>
                </a:extLst>
              </a:tr>
              <a:tr h="20514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Proškoly.cz (předdefinované dotazníky s možností úprav)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419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92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A676A-F4AF-9F65-770A-DA64342BD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C3F839-1769-0B7B-820D-AA16A12E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pPr algn="ctr"/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ZPĚTNÁ VAZBA</a:t>
            </a:r>
            <a:endParaRPr lang="cs-CZ" sz="2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158DCD-ABF4-37C5-BEC9-9BAA1472C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65" y="1363579"/>
            <a:ext cx="11257186" cy="5130018"/>
          </a:xfrm>
        </p:spPr>
        <p:txBody>
          <a:bodyPr>
            <a:normAutofit/>
          </a:bodyPr>
          <a:lstStyle/>
          <a:p>
            <a:pPr marL="809625" indent="0" algn="just">
              <a:buNone/>
            </a:pPr>
            <a:r>
              <a:rPr lang="cs-CZ" sz="2000" dirty="0"/>
              <a:t>Z individuálních projednávání zpráv 2026 </a:t>
            </a:r>
          </a:p>
          <a:p>
            <a:pPr marL="180975" lvl="0" indent="0" fontAlgn="t">
              <a:buNone/>
            </a:pPr>
            <a:r>
              <a:rPr lang="cs-CZ" sz="1800" b="1" dirty="0"/>
              <a:t>Gymnázia: </a:t>
            </a:r>
            <a:r>
              <a:rPr lang="cs-CZ" sz="1800" dirty="0"/>
              <a:t>bezpečné prostředí, studijní stabilita, vyšší náročnost, stres a psychická zátěž; rodiče výuku hodnotí převážně jako vyhovující.</a:t>
            </a:r>
          </a:p>
          <a:p>
            <a:pPr marL="180975" lvl="0" indent="0" fontAlgn="t">
              <a:buNone/>
            </a:pPr>
            <a:r>
              <a:rPr lang="cs-CZ" sz="1800" b="1" dirty="0"/>
              <a:t>Odborné školy a obchodní akademie: </a:t>
            </a:r>
            <a:r>
              <a:rPr lang="cs-CZ" sz="1800" dirty="0"/>
              <a:t>praktická využitelnost výuky, propojení s praxí, motivace ke studiu, kvalitní odborné zázemí.</a:t>
            </a:r>
          </a:p>
          <a:p>
            <a:pPr marL="180975" lvl="0" indent="0" fontAlgn="t">
              <a:buNone/>
            </a:pPr>
            <a:r>
              <a:rPr lang="cs-CZ" sz="1800" b="1" dirty="0"/>
              <a:t>Průmyslové a technické školy: </a:t>
            </a:r>
            <a:r>
              <a:rPr lang="cs-CZ" sz="1800" dirty="0"/>
              <a:t>náročnost studia, vztahy s vyučujícími, kvalita prostředí.</a:t>
            </a:r>
          </a:p>
          <a:p>
            <a:pPr marL="180975" lvl="0" indent="0" fontAlgn="t">
              <a:buNone/>
            </a:pPr>
            <a:r>
              <a:rPr lang="cs-CZ" sz="1800" b="1" dirty="0"/>
              <a:t>Uměleckoprůmyslové a sklářské školy: </a:t>
            </a:r>
            <a:r>
              <a:rPr lang="cs-CZ" sz="1800" dirty="0"/>
              <a:t>kolektiv, školní atmosféra, praktická výuka.</a:t>
            </a:r>
          </a:p>
          <a:p>
            <a:pPr marL="180975" lvl="0" indent="0" fontAlgn="t">
              <a:buNone/>
            </a:pPr>
            <a:r>
              <a:rPr lang="cs-CZ" sz="1800" b="1" dirty="0"/>
              <a:t>Zdravotnické školy: </a:t>
            </a:r>
            <a:r>
              <a:rPr lang="cs-CZ" sz="1800" dirty="0"/>
              <a:t>komunikace, bezpečí, vztahy s vyučujícími, praktická výuka.</a:t>
            </a:r>
          </a:p>
          <a:p>
            <a:pPr marL="180975" lvl="0" indent="0" fontAlgn="t">
              <a:buNone/>
            </a:pPr>
            <a:endParaRPr lang="cs-CZ" sz="1800" dirty="0"/>
          </a:p>
          <a:p>
            <a:pPr marL="180975" lvl="0" indent="0" fontAlgn="t">
              <a:buNone/>
            </a:pPr>
            <a:r>
              <a:rPr lang="cs-CZ" sz="1800" b="1" dirty="0"/>
              <a:t>Školní parlamenty: </a:t>
            </a:r>
            <a:r>
              <a:rPr lang="cs-CZ" sz="1800" dirty="0"/>
              <a:t>využívány ke komunikaci se žáky; aktivita závisí na zapojení žáků a podpoře pedagogů.</a:t>
            </a:r>
          </a:p>
          <a:p>
            <a:pPr marL="180975" lvl="0" indent="0" fontAlgn="t">
              <a:buNone/>
            </a:pPr>
            <a:r>
              <a:rPr lang="cs-CZ" sz="1800" b="1" dirty="0"/>
              <a:t>Studie a šetření: </a:t>
            </a:r>
            <a:r>
              <a:rPr lang="cs-CZ" sz="1800" dirty="0"/>
              <a:t>často chybí jasné cíle, informace o návratnosti, výběru respondentů, práci s otevřenými odpověďmi a navazujících opatřeních.</a:t>
            </a:r>
          </a:p>
          <a:p>
            <a:pPr marL="0" indent="0" algn="just">
              <a:buNone/>
            </a:pPr>
            <a:endParaRPr lang="cs-CZ" sz="1600" dirty="0"/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7DE4F622-06A8-F740-57C5-80702501A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A05378B1-611D-3D5A-2BC0-36E37FF5A15B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sp>
        <p:nvSpPr>
          <p:cNvPr id="6" name="Shape 3792">
            <a:extLst>
              <a:ext uri="{FF2B5EF4-FFF2-40B4-BE49-F238E27FC236}">
                <a16:creationId xmlns:a16="http://schemas.microsoft.com/office/drawing/2014/main" id="{C1345473-E8BE-F3DA-B9AB-881523EB0E0D}"/>
              </a:ext>
            </a:extLst>
          </p:cNvPr>
          <p:cNvSpPr/>
          <p:nvPr/>
        </p:nvSpPr>
        <p:spPr>
          <a:xfrm>
            <a:off x="725264" y="1384378"/>
            <a:ext cx="204058" cy="28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275" y="6273"/>
                </a:moveTo>
                <a:cubicBezTo>
                  <a:pt x="6275" y="6273"/>
                  <a:pt x="6661" y="6914"/>
                  <a:pt x="8976" y="7703"/>
                </a:cubicBezTo>
                <a:cubicBezTo>
                  <a:pt x="8976" y="7703"/>
                  <a:pt x="9414" y="7721"/>
                  <a:pt x="8900" y="7354"/>
                </a:cubicBezTo>
                <a:cubicBezTo>
                  <a:pt x="8384" y="6988"/>
                  <a:pt x="7819" y="6529"/>
                  <a:pt x="8462" y="6291"/>
                </a:cubicBezTo>
                <a:cubicBezTo>
                  <a:pt x="9104" y="6053"/>
                  <a:pt x="9285" y="6071"/>
                  <a:pt x="9439" y="6511"/>
                </a:cubicBezTo>
                <a:cubicBezTo>
                  <a:pt x="9594" y="6950"/>
                  <a:pt x="10109" y="6694"/>
                  <a:pt x="10159" y="6273"/>
                </a:cubicBezTo>
                <a:cubicBezTo>
                  <a:pt x="10211" y="5851"/>
                  <a:pt x="11163" y="5411"/>
                  <a:pt x="11805" y="5209"/>
                </a:cubicBezTo>
                <a:cubicBezTo>
                  <a:pt x="12449" y="5007"/>
                  <a:pt x="13041" y="4934"/>
                  <a:pt x="12963" y="4586"/>
                </a:cubicBezTo>
                <a:cubicBezTo>
                  <a:pt x="12886" y="4237"/>
                  <a:pt x="12706" y="3981"/>
                  <a:pt x="11703" y="3981"/>
                </a:cubicBezTo>
                <a:cubicBezTo>
                  <a:pt x="10699" y="3981"/>
                  <a:pt x="11137" y="4934"/>
                  <a:pt x="10314" y="4365"/>
                </a:cubicBezTo>
                <a:cubicBezTo>
                  <a:pt x="9490" y="3797"/>
                  <a:pt x="10493" y="3944"/>
                  <a:pt x="10905" y="3816"/>
                </a:cubicBezTo>
                <a:cubicBezTo>
                  <a:pt x="11317" y="3688"/>
                  <a:pt x="11729" y="3155"/>
                  <a:pt x="11009" y="3119"/>
                </a:cubicBezTo>
                <a:cubicBezTo>
                  <a:pt x="10288" y="3083"/>
                  <a:pt x="10442" y="3339"/>
                  <a:pt x="9876" y="3192"/>
                </a:cubicBezTo>
                <a:cubicBezTo>
                  <a:pt x="9310" y="3045"/>
                  <a:pt x="9053" y="3706"/>
                  <a:pt x="8693" y="3614"/>
                </a:cubicBezTo>
                <a:cubicBezTo>
                  <a:pt x="8519" y="3570"/>
                  <a:pt x="8131" y="3374"/>
                  <a:pt x="7770" y="3142"/>
                </a:cubicBezTo>
                <a:cubicBezTo>
                  <a:pt x="6768" y="3765"/>
                  <a:pt x="6022" y="4597"/>
                  <a:pt x="5656" y="5546"/>
                </a:cubicBezTo>
                <a:cubicBezTo>
                  <a:pt x="5919" y="6021"/>
                  <a:pt x="6275" y="6273"/>
                  <a:pt x="6275" y="6273"/>
                </a:cubicBezTo>
                <a:moveTo>
                  <a:pt x="20588" y="12027"/>
                </a:moveTo>
                <a:cubicBezTo>
                  <a:pt x="20407" y="12027"/>
                  <a:pt x="20245" y="12081"/>
                  <a:pt x="20125" y="12164"/>
                </a:cubicBezTo>
                <a:lnTo>
                  <a:pt x="20119" y="12161"/>
                </a:lnTo>
                <a:cubicBezTo>
                  <a:pt x="18145" y="13734"/>
                  <a:pt x="15310" y="14727"/>
                  <a:pt x="12150" y="14727"/>
                </a:cubicBezTo>
                <a:cubicBezTo>
                  <a:pt x="6186" y="14727"/>
                  <a:pt x="1350" y="11211"/>
                  <a:pt x="1350" y="6873"/>
                </a:cubicBezTo>
                <a:cubicBezTo>
                  <a:pt x="1350" y="4606"/>
                  <a:pt x="2678" y="2571"/>
                  <a:pt x="4788" y="1137"/>
                </a:cubicBezTo>
                <a:lnTo>
                  <a:pt x="4777" y="1127"/>
                </a:lnTo>
                <a:cubicBezTo>
                  <a:pt x="4946" y="1037"/>
                  <a:pt x="5062" y="900"/>
                  <a:pt x="5062" y="736"/>
                </a:cubicBezTo>
                <a:cubicBezTo>
                  <a:pt x="5062" y="465"/>
                  <a:pt x="4760" y="245"/>
                  <a:pt x="4388" y="245"/>
                </a:cubicBezTo>
                <a:cubicBezTo>
                  <a:pt x="4192" y="245"/>
                  <a:pt x="4020" y="308"/>
                  <a:pt x="3896" y="405"/>
                </a:cubicBezTo>
                <a:lnTo>
                  <a:pt x="3895" y="403"/>
                </a:lnTo>
                <a:cubicBezTo>
                  <a:pt x="1505" y="2016"/>
                  <a:pt x="0" y="4315"/>
                  <a:pt x="0" y="6873"/>
                </a:cubicBezTo>
                <a:cubicBezTo>
                  <a:pt x="0" y="11587"/>
                  <a:pt x="5080" y="15428"/>
                  <a:pt x="11475" y="15684"/>
                </a:cubicBezTo>
                <a:lnTo>
                  <a:pt x="11475" y="20618"/>
                </a:lnTo>
                <a:lnTo>
                  <a:pt x="7425" y="20618"/>
                </a:lnTo>
                <a:cubicBezTo>
                  <a:pt x="7053" y="20618"/>
                  <a:pt x="6750" y="20838"/>
                  <a:pt x="6750" y="21109"/>
                </a:cubicBezTo>
                <a:cubicBezTo>
                  <a:pt x="6750" y="21380"/>
                  <a:pt x="7053" y="21600"/>
                  <a:pt x="7425" y="21600"/>
                </a:cubicBezTo>
                <a:lnTo>
                  <a:pt x="16875" y="21600"/>
                </a:lnTo>
                <a:cubicBezTo>
                  <a:pt x="17247" y="21600"/>
                  <a:pt x="17550" y="21380"/>
                  <a:pt x="17550" y="21109"/>
                </a:cubicBezTo>
                <a:cubicBezTo>
                  <a:pt x="17550" y="20838"/>
                  <a:pt x="17247" y="20618"/>
                  <a:pt x="16875" y="20618"/>
                </a:cubicBezTo>
                <a:lnTo>
                  <a:pt x="12825" y="20618"/>
                </a:lnTo>
                <a:lnTo>
                  <a:pt x="12825" y="15684"/>
                </a:lnTo>
                <a:cubicBezTo>
                  <a:pt x="16068" y="15555"/>
                  <a:pt x="18970" y="14500"/>
                  <a:pt x="21045" y="12880"/>
                </a:cubicBezTo>
                <a:lnTo>
                  <a:pt x="21041" y="12877"/>
                </a:lnTo>
                <a:cubicBezTo>
                  <a:pt x="21175" y="12788"/>
                  <a:pt x="21262" y="12661"/>
                  <a:pt x="21262" y="12518"/>
                </a:cubicBezTo>
                <a:cubicBezTo>
                  <a:pt x="21262" y="12248"/>
                  <a:pt x="20960" y="12027"/>
                  <a:pt x="20588" y="12027"/>
                </a:cubicBezTo>
                <a:moveTo>
                  <a:pt x="12150" y="982"/>
                </a:moveTo>
                <a:cubicBezTo>
                  <a:pt x="16623" y="982"/>
                  <a:pt x="20250" y="3619"/>
                  <a:pt x="20250" y="6873"/>
                </a:cubicBezTo>
                <a:cubicBezTo>
                  <a:pt x="20250" y="10127"/>
                  <a:pt x="16623" y="12764"/>
                  <a:pt x="12150" y="12764"/>
                </a:cubicBezTo>
                <a:cubicBezTo>
                  <a:pt x="7677" y="12764"/>
                  <a:pt x="4050" y="10127"/>
                  <a:pt x="4050" y="6873"/>
                </a:cubicBezTo>
                <a:cubicBezTo>
                  <a:pt x="4050" y="3619"/>
                  <a:pt x="7677" y="982"/>
                  <a:pt x="12150" y="982"/>
                </a:cubicBezTo>
                <a:moveTo>
                  <a:pt x="12150" y="13745"/>
                </a:moveTo>
                <a:cubicBezTo>
                  <a:pt x="17369" y="13745"/>
                  <a:pt x="21600" y="10669"/>
                  <a:pt x="21600" y="6873"/>
                </a:cubicBezTo>
                <a:cubicBezTo>
                  <a:pt x="21600" y="3078"/>
                  <a:pt x="17369" y="0"/>
                  <a:pt x="12150" y="0"/>
                </a:cubicBezTo>
                <a:cubicBezTo>
                  <a:pt x="6931" y="0"/>
                  <a:pt x="2700" y="3078"/>
                  <a:pt x="2700" y="6873"/>
                </a:cubicBezTo>
                <a:cubicBezTo>
                  <a:pt x="2700" y="10669"/>
                  <a:pt x="6931" y="13745"/>
                  <a:pt x="12150" y="13745"/>
                </a:cubicBezTo>
                <a:moveTo>
                  <a:pt x="16733" y="8152"/>
                </a:moveTo>
                <a:cubicBezTo>
                  <a:pt x="16437" y="8280"/>
                  <a:pt x="16449" y="8564"/>
                  <a:pt x="16693" y="8720"/>
                </a:cubicBezTo>
                <a:cubicBezTo>
                  <a:pt x="16938" y="8876"/>
                  <a:pt x="17427" y="9078"/>
                  <a:pt x="17581" y="8720"/>
                </a:cubicBezTo>
                <a:cubicBezTo>
                  <a:pt x="17736" y="8363"/>
                  <a:pt x="17028" y="8023"/>
                  <a:pt x="16733" y="8152"/>
                </a:cubicBezTo>
                <a:moveTo>
                  <a:pt x="11317" y="7428"/>
                </a:moveTo>
                <a:cubicBezTo>
                  <a:pt x="10211" y="7428"/>
                  <a:pt x="9516" y="7611"/>
                  <a:pt x="9800" y="8711"/>
                </a:cubicBezTo>
                <a:cubicBezTo>
                  <a:pt x="10082" y="9811"/>
                  <a:pt x="10905" y="9316"/>
                  <a:pt x="10828" y="10160"/>
                </a:cubicBezTo>
                <a:cubicBezTo>
                  <a:pt x="10751" y="11003"/>
                  <a:pt x="11034" y="11186"/>
                  <a:pt x="11213" y="11388"/>
                </a:cubicBezTo>
                <a:cubicBezTo>
                  <a:pt x="11315" y="11502"/>
                  <a:pt x="11532" y="11731"/>
                  <a:pt x="11738" y="11767"/>
                </a:cubicBezTo>
                <a:cubicBezTo>
                  <a:pt x="11768" y="11768"/>
                  <a:pt x="11799" y="11769"/>
                  <a:pt x="11828" y="11770"/>
                </a:cubicBezTo>
                <a:cubicBezTo>
                  <a:pt x="11954" y="11751"/>
                  <a:pt x="12068" y="11642"/>
                  <a:pt x="12140" y="11351"/>
                </a:cubicBezTo>
                <a:cubicBezTo>
                  <a:pt x="12346" y="10526"/>
                  <a:pt x="12732" y="10067"/>
                  <a:pt x="13169" y="9665"/>
                </a:cubicBezTo>
                <a:cubicBezTo>
                  <a:pt x="13606" y="9261"/>
                  <a:pt x="14070" y="8729"/>
                  <a:pt x="13195" y="8198"/>
                </a:cubicBezTo>
                <a:cubicBezTo>
                  <a:pt x="12320" y="7666"/>
                  <a:pt x="12424" y="7428"/>
                  <a:pt x="11317" y="7428"/>
                </a:cubicBezTo>
                <a:moveTo>
                  <a:pt x="14404" y="3284"/>
                </a:moveTo>
                <a:cubicBezTo>
                  <a:pt x="14404" y="3284"/>
                  <a:pt x="14198" y="3431"/>
                  <a:pt x="14404" y="3962"/>
                </a:cubicBezTo>
                <a:cubicBezTo>
                  <a:pt x="14611" y="4494"/>
                  <a:pt x="14955" y="4609"/>
                  <a:pt x="15974" y="4311"/>
                </a:cubicBezTo>
                <a:cubicBezTo>
                  <a:pt x="16411" y="4182"/>
                  <a:pt x="16742" y="4248"/>
                  <a:pt x="16693" y="4568"/>
                </a:cubicBezTo>
                <a:cubicBezTo>
                  <a:pt x="16591" y="5246"/>
                  <a:pt x="15857" y="5217"/>
                  <a:pt x="16411" y="6309"/>
                </a:cubicBezTo>
                <a:cubicBezTo>
                  <a:pt x="16746" y="6970"/>
                  <a:pt x="17568" y="7226"/>
                  <a:pt x="17877" y="7739"/>
                </a:cubicBezTo>
                <a:cubicBezTo>
                  <a:pt x="17984" y="7918"/>
                  <a:pt x="18288" y="8084"/>
                  <a:pt x="18634" y="8228"/>
                </a:cubicBezTo>
                <a:cubicBezTo>
                  <a:pt x="18804" y="7798"/>
                  <a:pt x="18900" y="7344"/>
                  <a:pt x="18900" y="6873"/>
                </a:cubicBezTo>
                <a:cubicBezTo>
                  <a:pt x="18900" y="4752"/>
                  <a:pt x="17047" y="2950"/>
                  <a:pt x="14457" y="2265"/>
                </a:cubicBezTo>
                <a:cubicBezTo>
                  <a:pt x="14327" y="2411"/>
                  <a:pt x="14193" y="2545"/>
                  <a:pt x="14044" y="2605"/>
                </a:cubicBezTo>
                <a:cubicBezTo>
                  <a:pt x="13684" y="2753"/>
                  <a:pt x="13710" y="3339"/>
                  <a:pt x="14404" y="3284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4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CF280-4C74-E6E8-E9EE-1C56BAE7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43A8A-4FD1-62A9-24F8-057DC8E97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pPr algn="ctr"/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ZPĚTNÁ VAZBA</a:t>
            </a:r>
            <a:endParaRPr lang="cs-CZ" sz="2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0878C8-8A55-43D2-878D-3C056213B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64" y="1363579"/>
            <a:ext cx="11266711" cy="5130018"/>
          </a:xfrm>
        </p:spPr>
        <p:txBody>
          <a:bodyPr>
            <a:normAutofit/>
          </a:bodyPr>
          <a:lstStyle/>
          <a:p>
            <a:pPr marL="809625" indent="0" algn="just">
              <a:buNone/>
            </a:pPr>
            <a:r>
              <a:rPr lang="cs-CZ" sz="2000" dirty="0"/>
              <a:t>Z individuálních projednávání zpráv 2026 </a:t>
            </a:r>
          </a:p>
          <a:p>
            <a:pPr marL="180975" lvl="0" indent="0" fontAlgn="t">
              <a:buNone/>
            </a:pPr>
            <a:r>
              <a:rPr lang="cs-CZ" sz="1800" b="1" dirty="0"/>
              <a:t>Poradny a SPC: </a:t>
            </a:r>
            <a:r>
              <a:rPr lang="cs-CZ" sz="1800" dirty="0"/>
              <a:t>zpětná vazba klientů bezprostředně po setkáních, jednoduché dotazníky, přímá komunikace zaměstnanců, funkční systém důvěry.</a:t>
            </a:r>
          </a:p>
          <a:p>
            <a:pPr marL="180975" lvl="0" indent="0" fontAlgn="t">
              <a:buNone/>
            </a:pPr>
            <a:r>
              <a:rPr lang="cs-CZ" sz="1800" b="1" dirty="0"/>
              <a:t>Základní školy: </a:t>
            </a:r>
            <a:r>
              <a:rPr lang="cs-CZ" sz="1800" dirty="0"/>
              <a:t>otevřená komunikace mezi vedením, zaměstnanci, žáky a rodiči; náročná práce s některými žáky a rodiči; mediační role ředitelů.</a:t>
            </a:r>
          </a:p>
          <a:p>
            <a:pPr marL="180975" lvl="0" indent="0" fontAlgn="t">
              <a:buNone/>
            </a:pPr>
            <a:r>
              <a:rPr lang="cs-CZ" sz="1800" b="1" dirty="0"/>
              <a:t>Přechod na učební obory: </a:t>
            </a:r>
            <a:r>
              <a:rPr lang="cs-CZ" sz="1800" dirty="0"/>
              <a:t>většina žáků ZŠ je přijata, dokončí je však jen malé procento.</a:t>
            </a:r>
          </a:p>
          <a:p>
            <a:pPr marL="180975" lvl="0" indent="0" fontAlgn="t">
              <a:buNone/>
            </a:pPr>
            <a:r>
              <a:rPr lang="cs-CZ" sz="1800" b="1" dirty="0"/>
              <a:t>Dětské domovy: </a:t>
            </a:r>
            <a:r>
              <a:rPr lang="cs-CZ" sz="1800" dirty="0"/>
              <a:t>průběžná neformální zpětná vazba, společné rozhovory, vysoká otevřenost.</a:t>
            </a:r>
          </a:p>
          <a:p>
            <a:pPr marL="0" indent="0" algn="just">
              <a:buNone/>
            </a:pPr>
            <a:endParaRPr lang="cs-CZ" sz="1600" dirty="0"/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BF5A90AA-D30C-34EB-E65A-AB9385068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B96AC8E4-783F-008A-8897-44F96CE43799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sp>
        <p:nvSpPr>
          <p:cNvPr id="7" name="Shape 3793">
            <a:extLst>
              <a:ext uri="{FF2B5EF4-FFF2-40B4-BE49-F238E27FC236}">
                <a16:creationId xmlns:a16="http://schemas.microsoft.com/office/drawing/2014/main" id="{FAB00D0D-DEA0-C1B4-16BC-59DA15B3E7C7}"/>
              </a:ext>
            </a:extLst>
          </p:cNvPr>
          <p:cNvSpPr/>
          <p:nvPr/>
        </p:nvSpPr>
        <p:spPr>
          <a:xfrm>
            <a:off x="686677" y="1394417"/>
            <a:ext cx="229565" cy="28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52" y="16691"/>
                </a:moveTo>
                <a:lnTo>
                  <a:pt x="3600" y="16691"/>
                </a:lnTo>
                <a:lnTo>
                  <a:pt x="3600" y="11782"/>
                </a:lnTo>
                <a:lnTo>
                  <a:pt x="17152" y="11782"/>
                </a:lnTo>
                <a:lnTo>
                  <a:pt x="20152" y="14236"/>
                </a:lnTo>
                <a:cubicBezTo>
                  <a:pt x="20152" y="14236"/>
                  <a:pt x="17152" y="16691"/>
                  <a:pt x="17152" y="16691"/>
                </a:cubicBezTo>
                <a:close/>
                <a:moveTo>
                  <a:pt x="11400" y="20618"/>
                </a:moveTo>
                <a:lnTo>
                  <a:pt x="10200" y="20618"/>
                </a:lnTo>
                <a:lnTo>
                  <a:pt x="10200" y="17673"/>
                </a:lnTo>
                <a:lnTo>
                  <a:pt x="11400" y="17673"/>
                </a:lnTo>
                <a:cubicBezTo>
                  <a:pt x="11400" y="17673"/>
                  <a:pt x="11400" y="20618"/>
                  <a:pt x="11400" y="20618"/>
                </a:cubicBezTo>
                <a:close/>
                <a:moveTo>
                  <a:pt x="11400" y="10800"/>
                </a:moveTo>
                <a:lnTo>
                  <a:pt x="10200" y="10800"/>
                </a:lnTo>
                <a:lnTo>
                  <a:pt x="10200" y="8836"/>
                </a:lnTo>
                <a:lnTo>
                  <a:pt x="11400" y="8836"/>
                </a:lnTo>
                <a:cubicBezTo>
                  <a:pt x="11400" y="8836"/>
                  <a:pt x="11400" y="10800"/>
                  <a:pt x="11400" y="10800"/>
                </a:cubicBezTo>
                <a:close/>
                <a:moveTo>
                  <a:pt x="4448" y="7855"/>
                </a:moveTo>
                <a:lnTo>
                  <a:pt x="1448" y="5400"/>
                </a:lnTo>
                <a:lnTo>
                  <a:pt x="4448" y="2945"/>
                </a:lnTo>
                <a:lnTo>
                  <a:pt x="18000" y="2945"/>
                </a:lnTo>
                <a:lnTo>
                  <a:pt x="18000" y="7855"/>
                </a:lnTo>
                <a:cubicBezTo>
                  <a:pt x="18000" y="7855"/>
                  <a:pt x="4448" y="7855"/>
                  <a:pt x="4448" y="7855"/>
                </a:cubicBezTo>
                <a:close/>
                <a:moveTo>
                  <a:pt x="10200" y="982"/>
                </a:moveTo>
                <a:lnTo>
                  <a:pt x="11400" y="982"/>
                </a:lnTo>
                <a:lnTo>
                  <a:pt x="11400" y="1964"/>
                </a:lnTo>
                <a:lnTo>
                  <a:pt x="10200" y="1964"/>
                </a:lnTo>
                <a:cubicBezTo>
                  <a:pt x="10200" y="1964"/>
                  <a:pt x="10200" y="982"/>
                  <a:pt x="10200" y="982"/>
                </a:cubicBezTo>
                <a:close/>
                <a:moveTo>
                  <a:pt x="21424" y="13889"/>
                </a:moveTo>
                <a:lnTo>
                  <a:pt x="17824" y="10944"/>
                </a:lnTo>
                <a:cubicBezTo>
                  <a:pt x="17715" y="10855"/>
                  <a:pt x="17565" y="10800"/>
                  <a:pt x="17400" y="10800"/>
                </a:cubicBezTo>
                <a:lnTo>
                  <a:pt x="12600" y="10800"/>
                </a:lnTo>
                <a:lnTo>
                  <a:pt x="12600" y="8836"/>
                </a:lnTo>
                <a:lnTo>
                  <a:pt x="18600" y="8836"/>
                </a:lnTo>
                <a:cubicBezTo>
                  <a:pt x="18932" y="8836"/>
                  <a:pt x="19200" y="8617"/>
                  <a:pt x="19200" y="8345"/>
                </a:cubicBezTo>
                <a:lnTo>
                  <a:pt x="19200" y="2455"/>
                </a:lnTo>
                <a:cubicBezTo>
                  <a:pt x="19200" y="2184"/>
                  <a:pt x="18932" y="1964"/>
                  <a:pt x="18600" y="1964"/>
                </a:cubicBezTo>
                <a:lnTo>
                  <a:pt x="12600" y="1964"/>
                </a:lnTo>
                <a:lnTo>
                  <a:pt x="12600" y="982"/>
                </a:lnTo>
                <a:cubicBezTo>
                  <a:pt x="12600" y="440"/>
                  <a:pt x="12063" y="0"/>
                  <a:pt x="11400" y="0"/>
                </a:cubicBezTo>
                <a:lnTo>
                  <a:pt x="10200" y="0"/>
                </a:lnTo>
                <a:cubicBezTo>
                  <a:pt x="9537" y="0"/>
                  <a:pt x="9000" y="440"/>
                  <a:pt x="9000" y="982"/>
                </a:cubicBezTo>
                <a:lnTo>
                  <a:pt x="9000" y="1964"/>
                </a:lnTo>
                <a:lnTo>
                  <a:pt x="4200" y="1964"/>
                </a:lnTo>
                <a:cubicBezTo>
                  <a:pt x="4034" y="1964"/>
                  <a:pt x="3885" y="2019"/>
                  <a:pt x="3776" y="2107"/>
                </a:cubicBezTo>
                <a:lnTo>
                  <a:pt x="176" y="5053"/>
                </a:lnTo>
                <a:cubicBezTo>
                  <a:pt x="67" y="5142"/>
                  <a:pt x="0" y="5265"/>
                  <a:pt x="0" y="5400"/>
                </a:cubicBezTo>
                <a:cubicBezTo>
                  <a:pt x="0" y="5536"/>
                  <a:pt x="67" y="5659"/>
                  <a:pt x="176" y="5747"/>
                </a:cubicBezTo>
                <a:lnTo>
                  <a:pt x="3776" y="8693"/>
                </a:lnTo>
                <a:cubicBezTo>
                  <a:pt x="3885" y="8782"/>
                  <a:pt x="4034" y="8836"/>
                  <a:pt x="4200" y="8836"/>
                </a:cubicBezTo>
                <a:lnTo>
                  <a:pt x="9000" y="8836"/>
                </a:lnTo>
                <a:lnTo>
                  <a:pt x="9000" y="10800"/>
                </a:lnTo>
                <a:lnTo>
                  <a:pt x="3000" y="10800"/>
                </a:lnTo>
                <a:cubicBezTo>
                  <a:pt x="2668" y="10800"/>
                  <a:pt x="2400" y="11020"/>
                  <a:pt x="2400" y="11291"/>
                </a:cubicBezTo>
                <a:lnTo>
                  <a:pt x="2400" y="17182"/>
                </a:lnTo>
                <a:cubicBezTo>
                  <a:pt x="2400" y="17453"/>
                  <a:pt x="2668" y="17673"/>
                  <a:pt x="3000" y="17673"/>
                </a:cubicBezTo>
                <a:lnTo>
                  <a:pt x="9000" y="17673"/>
                </a:lnTo>
                <a:lnTo>
                  <a:pt x="9000" y="20618"/>
                </a:lnTo>
                <a:cubicBezTo>
                  <a:pt x="9000" y="21160"/>
                  <a:pt x="9537" y="21600"/>
                  <a:pt x="10200" y="21600"/>
                </a:cubicBezTo>
                <a:lnTo>
                  <a:pt x="11400" y="21600"/>
                </a:lnTo>
                <a:cubicBezTo>
                  <a:pt x="12063" y="21600"/>
                  <a:pt x="12600" y="21160"/>
                  <a:pt x="12600" y="20618"/>
                </a:cubicBezTo>
                <a:lnTo>
                  <a:pt x="12600" y="17673"/>
                </a:lnTo>
                <a:lnTo>
                  <a:pt x="17400" y="17673"/>
                </a:lnTo>
                <a:cubicBezTo>
                  <a:pt x="17565" y="17673"/>
                  <a:pt x="17715" y="17618"/>
                  <a:pt x="17824" y="17529"/>
                </a:cubicBezTo>
                <a:lnTo>
                  <a:pt x="21424" y="14583"/>
                </a:lnTo>
                <a:cubicBezTo>
                  <a:pt x="21533" y="14495"/>
                  <a:pt x="21600" y="14373"/>
                  <a:pt x="21600" y="14236"/>
                </a:cubicBezTo>
                <a:cubicBezTo>
                  <a:pt x="21600" y="14101"/>
                  <a:pt x="21533" y="13978"/>
                  <a:pt x="21424" y="13889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73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514D4-2300-6776-22C1-4294E5E03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D65D5D-A9DF-590B-C37E-566806707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pPr algn="ctr"/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ZPĚTNÁ VAZBA – Zkušenosti vybraných SŠ</a:t>
            </a:r>
            <a:endParaRPr lang="cs-CZ" sz="2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02D0B4-C824-C168-CC8E-70557FFF6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64" y="1363579"/>
            <a:ext cx="11463365" cy="513001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Průběžně v roce práce v rámci daného harmonogramu sběru, hodnocení a práce s výstupy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Ředitel určuje otázky – stabilní seznam otázek + několik aktuálních, specifikujících předchozí zjištění hlouběji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Sběr zpětné vazby je pozitivum – vyjádřete se, máme o vás zájem, počítáme s vámi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Distribuce QR kódů pod přihlášením, anonymní, bez povinnosti, IT zajišťuje přípravu a distribuci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Pro hodnocení výuky se ve třídě pracuje s anonymní papírovou formou, každý učitel má svůj předmětový dotazník, třídní pracuje s vlastními výsledky od žáků na třídnických hodinách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Všichni dostanou zpětnou vazbu, jak dopadlo šetření a jak s tím bude naloženo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Další způsoby hodnocení: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1600" dirty="0"/>
              <a:t>360° jsou hodnoceni jen vedoucí pracovníci, odpovídají interní zaměstnanci a hodnotí externista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1600" dirty="0"/>
              <a:t>Sociální audit od spolku Kašpar, aktuálně potíže s jejich kapacitou při ceně cca. 100 tisíc Kč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1600" dirty="0"/>
              <a:t>Rozhovory zaměstnanců s kvalitativními dotazníky, ředitel se zástupci a </a:t>
            </a:r>
            <a:r>
              <a:rPr lang="cs-CZ" sz="1600" dirty="0" err="1"/>
              <a:t>nepedagogy</a:t>
            </a:r>
            <a:r>
              <a:rPr lang="cs-CZ" sz="1600" dirty="0"/>
              <a:t>, zástupci se svým týmem pedagogů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1800" dirty="0"/>
              <a:t>Předcházení problémům: Externí ombudsman, podrobný popis veškerých procesů pro nové zaměstnance </a:t>
            </a:r>
          </a:p>
          <a:p>
            <a:pPr marL="4038600" algn="just">
              <a:buFont typeface="Wingdings" panose="05000000000000000000" pitchFamily="2" charset="2"/>
              <a:buChar char="Ø"/>
            </a:pPr>
            <a:r>
              <a:rPr lang="cs-CZ" sz="1800" dirty="0"/>
              <a:t>Navazující krok - poskytnutí ukázek všem na sdíleném </a:t>
            </a:r>
            <a:r>
              <a:rPr lang="cs-CZ" sz="1800" dirty="0" err="1"/>
              <a:t>Sharepointu</a:t>
            </a:r>
            <a:r>
              <a:rPr lang="cs-CZ" sz="1800" dirty="0"/>
              <a:t>: </a:t>
            </a:r>
          </a:p>
          <a:p>
            <a:pPr marL="4667250" lvl="1" algn="just">
              <a:buFont typeface="Wingdings" panose="05000000000000000000" pitchFamily="2" charset="2"/>
              <a:buChar char="Ø"/>
              <a:tabLst>
                <a:tab pos="5381625" algn="l"/>
              </a:tabLst>
            </a:pPr>
            <a:r>
              <a:rPr lang="cs-CZ" sz="1600" dirty="0"/>
              <a:t>Otázky pro žáky, pedagogy, </a:t>
            </a:r>
            <a:r>
              <a:rPr lang="cs-CZ" sz="1600" dirty="0" err="1"/>
              <a:t>nepedagogy</a:t>
            </a:r>
            <a:r>
              <a:rPr lang="cs-CZ" sz="1600" dirty="0"/>
              <a:t>, rodiče, pro partnery </a:t>
            </a:r>
          </a:p>
          <a:p>
            <a:pPr marL="4667250" lvl="1" algn="just">
              <a:buFont typeface="Wingdings" panose="05000000000000000000" pitchFamily="2" charset="2"/>
              <a:buChar char="Ø"/>
              <a:tabLst>
                <a:tab pos="5381625" algn="l"/>
              </a:tabLst>
            </a:pPr>
            <a:r>
              <a:rPr lang="cs-CZ" sz="1600" dirty="0"/>
              <a:t>Zobecněný popis používaných metod </a:t>
            </a:r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79AE418C-22C5-1ACC-7DE6-CFB8DA2F4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73A3CBA7-FF27-EA60-828B-BE5B9BFADA0F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</p:spTree>
    <p:extLst>
      <p:ext uri="{BB962C8B-B14F-4D97-AF65-F5344CB8AC3E}">
        <p14:creationId xmlns:p14="http://schemas.microsoft.com/office/powerpoint/2010/main" val="785367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D3CED-9E9D-8366-048C-539F1BC58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62140E-5AE4-CCE8-30B5-4179E6442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Střední školy, ZŠ Liberecká, ZŠ a MŠ Zeyerova, ZŠ a MŠ logopedická, ZŠ a MŠ Kamenná</a:t>
            </a:r>
            <a:endParaRPr lang="cs-CZ" sz="2200" dirty="0"/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D882468F-3E7E-D3B5-278C-92402112F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78E3EAB9-DE03-3BB4-8874-66F1205B6744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8E2279E3-74F1-522C-3A21-C05D671CA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102677"/>
              </p:ext>
            </p:extLst>
          </p:nvPr>
        </p:nvGraphicFramePr>
        <p:xfrm>
          <a:off x="504825" y="1380248"/>
          <a:ext cx="11106150" cy="481187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4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1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329"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00000"/>
                        </a:lnSpc>
                      </a:pPr>
                      <a:r>
                        <a:rPr lang="cs-CZ" sz="1800" b="1" i="0" spc="300" dirty="0">
                          <a:solidFill>
                            <a:srgbClr val="215F9A"/>
                          </a:solidFill>
                          <a:latin typeface="Aptos" panose="020B00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Typy hodnocení</a:t>
                      </a:r>
                      <a:endParaRPr lang="en-US" sz="1800" b="1" i="0" spc="300" dirty="0">
                        <a:solidFill>
                          <a:srgbClr val="215F9A"/>
                        </a:solidFill>
                        <a:latin typeface="Aptos" panose="020B00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L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spc="300" dirty="0" err="1">
                          <a:solidFill>
                            <a:srgbClr val="215F9A"/>
                          </a:solidFill>
                          <a:latin typeface="Aptos" panose="020B00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Četnost</a:t>
                      </a:r>
                      <a:endParaRPr lang="en-US" sz="1800" b="1" i="0" kern="1200" spc="300" dirty="0">
                        <a:solidFill>
                          <a:srgbClr val="215F9A"/>
                        </a:solidFill>
                        <a:latin typeface="Aptos" panose="020B00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R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kern="1200" spc="300" dirty="0">
                          <a:solidFill>
                            <a:srgbClr val="215F9A"/>
                          </a:solidFill>
                          <a:latin typeface="Aptos" panose="020B00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Zadání</a:t>
                      </a:r>
                      <a:endParaRPr lang="en-US" sz="1800" b="1" i="0" kern="1200" spc="300" dirty="0">
                        <a:solidFill>
                          <a:srgbClr val="215F9A"/>
                        </a:solidFill>
                        <a:latin typeface="Aptos" panose="020B00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R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791562"/>
                  </a:ext>
                </a:extLst>
              </a:tr>
              <a:tr h="311098">
                <a:tc gridSpan="3"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b="1" kern="1200" dirty="0">
                          <a:solidFill>
                            <a:srgbClr val="215F9A"/>
                          </a:solidFill>
                          <a:latin typeface="+mn-lt"/>
                          <a:ea typeface="+mn-ea"/>
                          <a:cs typeface="+mn-cs"/>
                        </a:rPr>
                        <a:t>Realizovat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endParaRPr lang="cs-CZ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endParaRPr lang="cs-CZ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5619898"/>
                  </a:ext>
                </a:extLst>
              </a:tr>
              <a:tr h="844006">
                <a:tc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Pohovory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1x za rok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Pohovory všech zaměstnanců s ředitelem nebo přímými nadřízenými. Přímým nadřízeným může být například zástupce vedoucího pro praktické vzdělávání, předmětové komise ad.  Lze</a:t>
                      </a: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 </a:t>
                      </a: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využít připraveného kvalitativního dotazníku zaměstnancem.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4006">
                <a:tc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Zpětná vazba žáků učitelům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1x za rok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Anonymní dotazník, zaměření na způsob výuky a přístup učitele k žákům.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650412"/>
                  </a:ext>
                </a:extLst>
              </a:tr>
              <a:tr h="392831">
                <a:tc gridSpan="3"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b="1" kern="1200" dirty="0">
                          <a:solidFill>
                            <a:srgbClr val="215F9A"/>
                          </a:solidFill>
                          <a:latin typeface="+mn-lt"/>
                          <a:ea typeface="+mn-ea"/>
                          <a:cs typeface="+mn-cs"/>
                        </a:rPr>
                        <a:t>Realizovat a zahrnout do zprávy k projednávání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endParaRPr lang="cs-CZ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endParaRPr lang="cs-CZ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157402"/>
                  </a:ext>
                </a:extLst>
              </a:tr>
              <a:tr h="844006">
                <a:tc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Zpětná vazba od žáků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1x za 2 roky</a:t>
                      </a:r>
                    </a:p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a 3. ročníky SŠ</a:t>
                      </a:r>
                    </a:p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 a 9. ročníky ZŠ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Anonymní dotazník, zaměření na bezpečnost, kvalitu vztahů, klima školy. Cílem opakování je umožnit každému žáku školy zapojit se svým</a:t>
                      </a: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Times New Roman"/>
                        </a:rPr>
                        <a:t> </a:t>
                      </a: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názorem do hodnocení alespoň jednou za studium.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329">
                <a:tc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Zpětná vazba od učitelů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1x za 2 roky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Anonymní dotazník, zaměřený na podmínky pro výuku, kvalitu interních vztahů, motivaci.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7851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A935D-E7E6-9E1F-BAED-57ED2FB47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5D157D-A2BF-3FB4-6178-C638AF299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ZŠ a MŠ při nemocnici, ZŠ a MŠ Jilemnice, ZŠ speciální Semily, ZŠ Tanvald, </a:t>
            </a:r>
            <a:b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ZŠ a MŠ při dětské léčebně Cvikov, Dětské domovy, PPP a SPC</a:t>
            </a:r>
            <a:endParaRPr lang="cs-CZ" sz="2200" dirty="0"/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69A03208-A439-A29A-B409-36901E520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B7D8CB13-6945-9A8F-D4B2-062F1C0A3C89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B8CD51B0-01BB-DDAD-19CB-F0BD57A339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907180"/>
              </p:ext>
            </p:extLst>
          </p:nvPr>
        </p:nvGraphicFramePr>
        <p:xfrm>
          <a:off x="695325" y="2130488"/>
          <a:ext cx="10763250" cy="278250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50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01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439">
                <a:tc>
                  <a:txBody>
                    <a:bodyPr/>
                    <a:lstStyle/>
                    <a:p>
                      <a:pPr marL="85725" indent="0" algn="l">
                        <a:lnSpc>
                          <a:spcPct val="100000"/>
                        </a:lnSpc>
                      </a:pPr>
                      <a:r>
                        <a:rPr lang="cs-CZ" sz="1600" b="1" i="0" spc="300" dirty="0">
                          <a:solidFill>
                            <a:srgbClr val="215F9A"/>
                          </a:solidFill>
                          <a:latin typeface="Arial" panose="020B06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Typy hodnocení</a:t>
                      </a:r>
                      <a:endParaRPr lang="en-US" sz="1600" b="1" i="0" spc="300" dirty="0">
                        <a:solidFill>
                          <a:srgbClr val="215F9A"/>
                        </a:solidFill>
                        <a:latin typeface="Arial" panose="020B06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L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spc="300" dirty="0" err="1">
                          <a:solidFill>
                            <a:srgbClr val="215F9A"/>
                          </a:solidFill>
                          <a:latin typeface="Arial" panose="020B06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Četnost</a:t>
                      </a:r>
                      <a:endParaRPr lang="en-US" sz="1600" b="1" i="0" kern="1200" spc="300" dirty="0">
                        <a:solidFill>
                          <a:srgbClr val="215F9A"/>
                        </a:solidFill>
                        <a:latin typeface="Arial" panose="020B06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R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i="0" kern="1200" spc="300" dirty="0">
                          <a:solidFill>
                            <a:srgbClr val="215F9A"/>
                          </a:solidFill>
                          <a:latin typeface="Arial" panose="020B0604020202020204" pitchFamily="34" charset="0"/>
                          <a:ea typeface="Titillium Bd" charset="0"/>
                          <a:cs typeface="Arial" panose="020B0604020202020204" pitchFamily="34" charset="0"/>
                        </a:rPr>
                        <a:t>Zadání</a:t>
                      </a:r>
                      <a:endParaRPr lang="en-US" sz="1600" b="1" i="0" kern="1200" spc="300" dirty="0">
                        <a:solidFill>
                          <a:srgbClr val="215F9A"/>
                        </a:solidFill>
                        <a:latin typeface="Arial" panose="020B0604020202020204" pitchFamily="34" charset="0"/>
                        <a:ea typeface="Titillium Bd" charset="0"/>
                        <a:cs typeface="Arial" panose="020B0604020202020204" pitchFamily="34" charset="0"/>
                      </a:endParaRPr>
                    </a:p>
                  </a:txBody>
                  <a:tcPr marR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791562"/>
                  </a:ext>
                </a:extLst>
              </a:tr>
              <a:tr h="317798">
                <a:tc gridSpan="3">
                  <a:txBody>
                    <a:bodyPr/>
                    <a:lstStyle/>
                    <a:p>
                      <a:pPr marL="0" marR="6096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rgbClr val="215F9A"/>
                          </a:solidFill>
                          <a:latin typeface="+mn-lt"/>
                          <a:ea typeface="+mn-ea"/>
                          <a:cs typeface="+mn-cs"/>
                        </a:rPr>
                        <a:t>Realizovat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4347913"/>
                  </a:ext>
                </a:extLst>
              </a:tr>
              <a:tr h="717122">
                <a:tc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Pohovory</a:t>
                      </a: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1x za rok</a:t>
                      </a: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Pohovory všech zaměstnanců s ředitelem nebo přímými nadřízenými.  Lze</a:t>
                      </a:r>
                      <a:r>
                        <a:rPr lang="cs-CZ" sz="1600" b="0" kern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 </a:t>
                      </a: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využít připraveného kvalitativního dotazníku zaměstnancem.</a:t>
                      </a: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230">
                <a:tc gridSpan="3">
                  <a:txBody>
                    <a:bodyPr/>
                    <a:lstStyle/>
                    <a:p>
                      <a:pPr marL="0" marR="6096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rgbClr val="215F9A"/>
                          </a:solidFill>
                          <a:latin typeface="+mn-lt"/>
                          <a:ea typeface="+mn-ea"/>
                          <a:cs typeface="+mn-cs"/>
                        </a:rPr>
                        <a:t>Realizovat a zahrnout do zprávy k projednávání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385864"/>
                  </a:ext>
                </a:extLst>
              </a:tr>
              <a:tr h="685439">
                <a:tc>
                  <a:txBody>
                    <a:bodyPr/>
                    <a:lstStyle/>
                    <a:p>
                      <a:pPr marL="0" marR="60960" indent="0" algn="l">
                        <a:lnSpc>
                          <a:spcPct val="100000"/>
                        </a:lnSpc>
                        <a:buNone/>
                      </a:pP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Zpětná vazba od klientů/dětí</a:t>
                      </a: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00000"/>
                        </a:lnSpc>
                        <a:buNone/>
                      </a:pP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Times New Roman" panose="02020603050405020304" pitchFamily="18" charset="0"/>
                          <a:cs typeface="Arial"/>
                        </a:rPr>
                        <a:t>Průběžně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Popis 3 typů podnětů, které byly nejčastěji řešeny v průběhu roku, včetně</a:t>
                      </a:r>
                      <a:r>
                        <a:rPr lang="cs-CZ" sz="1600" b="0" kern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Times New Roman"/>
                        </a:rPr>
                        <a:t> </a:t>
                      </a: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hodnocení postupu nápravy. </a:t>
                      </a:r>
                    </a:p>
                    <a:p>
                      <a:pPr marL="60960" marR="60960" algn="just">
                        <a:lnSpc>
                          <a:spcPct val="100000"/>
                        </a:lnSpc>
                        <a:buNone/>
                      </a:pPr>
                      <a:r>
                        <a:rPr lang="cs-CZ" sz="1600" b="0" kern="1200" dirty="0">
                          <a:solidFill>
                            <a:schemeClr val="tx1"/>
                          </a:solidFill>
                          <a:latin typeface="Arial"/>
                          <a:ea typeface="Aptos" panose="020B0004020202020204" pitchFamily="34" charset="0"/>
                          <a:cs typeface="Arial"/>
                        </a:rPr>
                        <a:t>Předpokládáme denní kontakt s dětmi v DD.</a:t>
                      </a:r>
                      <a:endParaRPr lang="cs-CZ" sz="1600" b="0" kern="1200" dirty="0">
                        <a:solidFill>
                          <a:schemeClr val="tx1"/>
                        </a:solidFill>
                        <a:latin typeface="Arial"/>
                        <a:ea typeface="Times New Roman" panose="02020603050405020304" pitchFamily="18" charset="0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5F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886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2F32E-ADA3-A446-918A-9226F264E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D1131-6DD7-86C5-99EB-FA7E933E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Naplňování dlouhodobého záměru vzdělávání Libereckého kraje 2024-2028 </a:t>
            </a:r>
            <a:r>
              <a:rPr lang="cs-CZ" sz="22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(„NDZ LK“)</a:t>
            </a:r>
            <a:endParaRPr lang="cs-CZ" sz="2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13A0E7-1F6A-BD1E-2E9C-B45CAF13B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625" y="1363579"/>
            <a:ext cx="10515600" cy="5130018"/>
          </a:xfrm>
        </p:spPr>
        <p:txBody>
          <a:bodyPr>
            <a:normAutofit/>
          </a:bodyPr>
          <a:lstStyle/>
          <a:p>
            <a:pPr marL="361950" indent="0" algn="just">
              <a:buNone/>
            </a:pPr>
            <a:r>
              <a:rPr lang="cs-CZ" sz="1800" b="1" dirty="0"/>
              <a:t>CÍLE</a:t>
            </a:r>
          </a:p>
          <a:p>
            <a:pPr marL="0" indent="0" algn="just">
              <a:buNone/>
            </a:pPr>
            <a:r>
              <a:rPr lang="cs-CZ" sz="1800" dirty="0"/>
              <a:t>Cílem sběru zpráv z interní evaluace školy je zvýšení dobré zkušenosti a zapojení žáků a zaměstnanců ve školách Libereckého kraje.</a:t>
            </a:r>
          </a:p>
          <a:p>
            <a:pPr marL="0" indent="0" algn="just">
              <a:buNone/>
            </a:pPr>
            <a:endParaRPr lang="cs-CZ" sz="1800" dirty="0"/>
          </a:p>
          <a:p>
            <a:pPr marL="361950" indent="0" algn="just">
              <a:buNone/>
            </a:pPr>
            <a:r>
              <a:rPr lang="cs-CZ" sz="1800" b="1" dirty="0"/>
              <a:t>ZÁKLADNÍ POŽADAVKY</a:t>
            </a:r>
          </a:p>
          <a:p>
            <a:pPr lvl="0" fontAlgn="t">
              <a:buFont typeface="Wingdings" panose="05000000000000000000" pitchFamily="2" charset="2"/>
              <a:buChar char="ü"/>
              <a:tabLst>
                <a:tab pos="2152650" algn="l"/>
              </a:tabLst>
            </a:pPr>
            <a:r>
              <a:rPr lang="cs-CZ" sz="1800" dirty="0"/>
              <a:t>Termín odevzdání: 	souhrnnou zprávu z interní evaluace odevzdat do konce dubna 2027.</a:t>
            </a:r>
          </a:p>
          <a:p>
            <a:pPr lvl="0" fontAlgn="t">
              <a:buFont typeface="Wingdings" panose="05000000000000000000" pitchFamily="2" charset="2"/>
              <a:buChar char="ü"/>
              <a:tabLst>
                <a:tab pos="2152650" algn="l"/>
              </a:tabLst>
            </a:pPr>
            <a:r>
              <a:rPr lang="cs-CZ" sz="1800" dirty="0"/>
              <a:t>Forma šetření: 	plně v kompetenci ředitelů; vlastní realizace nebo externí firma, online i tištěné.</a:t>
            </a:r>
          </a:p>
          <a:p>
            <a:pPr lvl="0" fontAlgn="t">
              <a:buFont typeface="Wingdings" panose="05000000000000000000" pitchFamily="2" charset="2"/>
              <a:buChar char="ü"/>
              <a:tabLst>
                <a:tab pos="2152650" algn="l"/>
              </a:tabLst>
            </a:pPr>
            <a:r>
              <a:rPr lang="cs-CZ" sz="1800" dirty="0"/>
              <a:t>Důraz na výsledky: 	klíčová jsou zjištění a navazující opatření.</a:t>
            </a:r>
          </a:p>
          <a:p>
            <a:pPr lvl="0" fontAlgn="t">
              <a:buFont typeface="Wingdings" panose="05000000000000000000" pitchFamily="2" charset="2"/>
              <a:buChar char="ü"/>
              <a:tabLst>
                <a:tab pos="2152650" algn="l"/>
              </a:tabLst>
            </a:pPr>
            <a:r>
              <a:rPr lang="cs-CZ" sz="1800" dirty="0"/>
              <a:t>Rozsah zprávy: 	přizpůsoben potřebám školy či zařízení.</a:t>
            </a:r>
          </a:p>
          <a:p>
            <a:pPr lvl="0" fontAlgn="t">
              <a:buFont typeface="Wingdings" panose="05000000000000000000" pitchFamily="2" charset="2"/>
              <a:buChar char="ü"/>
              <a:tabLst>
                <a:tab pos="2152650" algn="l"/>
              </a:tabLst>
            </a:pPr>
            <a:r>
              <a:rPr lang="cs-CZ" sz="1800" dirty="0"/>
              <a:t>Požadavky: 	stanoveny pouze minimální náležitosti pro splnění cílů šetření.</a:t>
            </a:r>
          </a:p>
          <a:p>
            <a:pPr marL="0" indent="0" algn="just">
              <a:buNone/>
            </a:pPr>
            <a:endParaRPr lang="cs-CZ" sz="1600" dirty="0"/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B7845BC5-014A-3D64-C104-5BA1CD4FA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32CAFA66-4268-62D2-9053-C43C88713058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sp>
        <p:nvSpPr>
          <p:cNvPr id="6" name="Shape 3660">
            <a:extLst>
              <a:ext uri="{FF2B5EF4-FFF2-40B4-BE49-F238E27FC236}">
                <a16:creationId xmlns:a16="http://schemas.microsoft.com/office/drawing/2014/main" id="{11A79FCA-5F7B-54C3-E76F-42DD642F1757}"/>
              </a:ext>
            </a:extLst>
          </p:cNvPr>
          <p:cNvSpPr/>
          <p:nvPr/>
        </p:nvSpPr>
        <p:spPr>
          <a:xfrm>
            <a:off x="866775" y="1363579"/>
            <a:ext cx="280580" cy="28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1"/>
                </a:lnTo>
                <a:cubicBezTo>
                  <a:pt x="19655" y="2641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1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6"/>
                  <a:pt x="299" y="8876"/>
                  <a:pt x="297" y="8877"/>
                </a:cubicBezTo>
                <a:lnTo>
                  <a:pt x="280" y="8884"/>
                </a:lnTo>
                <a:lnTo>
                  <a:pt x="281" y="8887"/>
                </a:lnTo>
                <a:cubicBezTo>
                  <a:pt x="116" y="8967"/>
                  <a:pt x="0" y="9133"/>
                  <a:pt x="0" y="9327"/>
                </a:cubicBezTo>
                <a:cubicBezTo>
                  <a:pt x="0" y="9551"/>
                  <a:pt x="151" y="9732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700"/>
                </a:lnTo>
                <a:cubicBezTo>
                  <a:pt x="21578" y="637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6"/>
                  <a:pt x="7507" y="16344"/>
                </a:cubicBezTo>
                <a:lnTo>
                  <a:pt x="6035" y="17817"/>
                </a:lnTo>
                <a:cubicBezTo>
                  <a:pt x="5946" y="17906"/>
                  <a:pt x="5891" y="18028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1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0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3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2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8"/>
                  <a:pt x="3927" y="14101"/>
                  <a:pt x="3927" y="14237"/>
                </a:cubicBezTo>
                <a:cubicBezTo>
                  <a:pt x="3927" y="14508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8" name="Shape 3658">
            <a:extLst>
              <a:ext uri="{FF2B5EF4-FFF2-40B4-BE49-F238E27FC236}">
                <a16:creationId xmlns:a16="http://schemas.microsoft.com/office/drawing/2014/main" id="{36094526-4C78-1C8F-B589-0DDCD7683E03}"/>
              </a:ext>
            </a:extLst>
          </p:cNvPr>
          <p:cNvSpPr/>
          <p:nvPr/>
        </p:nvSpPr>
        <p:spPr>
          <a:xfrm>
            <a:off x="866775" y="2754303"/>
            <a:ext cx="229565" cy="28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0" y="14727"/>
                </a:moveTo>
                <a:lnTo>
                  <a:pt x="5400" y="14727"/>
                </a:lnTo>
                <a:cubicBezTo>
                  <a:pt x="5069" y="14727"/>
                  <a:pt x="4800" y="14948"/>
                  <a:pt x="4800" y="15218"/>
                </a:cubicBezTo>
                <a:cubicBezTo>
                  <a:pt x="4800" y="15490"/>
                  <a:pt x="5069" y="15709"/>
                  <a:pt x="5400" y="15709"/>
                </a:cubicBezTo>
                <a:lnTo>
                  <a:pt x="9000" y="15709"/>
                </a:lnTo>
                <a:cubicBezTo>
                  <a:pt x="9331" y="15709"/>
                  <a:pt x="9600" y="15490"/>
                  <a:pt x="9600" y="15218"/>
                </a:cubicBezTo>
                <a:cubicBezTo>
                  <a:pt x="9600" y="14948"/>
                  <a:pt x="9331" y="14727"/>
                  <a:pt x="9000" y="14727"/>
                </a:cubicBezTo>
                <a:moveTo>
                  <a:pt x="20400" y="2579"/>
                </a:moveTo>
                <a:cubicBezTo>
                  <a:pt x="18840" y="3758"/>
                  <a:pt x="15638" y="4615"/>
                  <a:pt x="12466" y="4845"/>
                </a:cubicBezTo>
                <a:cubicBezTo>
                  <a:pt x="12197" y="4307"/>
                  <a:pt x="11554" y="3927"/>
                  <a:pt x="10800" y="3927"/>
                </a:cubicBezTo>
                <a:cubicBezTo>
                  <a:pt x="10046" y="3927"/>
                  <a:pt x="9403" y="4307"/>
                  <a:pt x="9135" y="4845"/>
                </a:cubicBezTo>
                <a:cubicBezTo>
                  <a:pt x="5962" y="4615"/>
                  <a:pt x="2760" y="3758"/>
                  <a:pt x="1200" y="2579"/>
                </a:cubicBezTo>
                <a:lnTo>
                  <a:pt x="1200" y="1965"/>
                </a:lnTo>
                <a:cubicBezTo>
                  <a:pt x="1200" y="1422"/>
                  <a:pt x="1738" y="982"/>
                  <a:pt x="2400" y="982"/>
                </a:cubicBezTo>
                <a:lnTo>
                  <a:pt x="19200" y="982"/>
                </a:lnTo>
                <a:cubicBezTo>
                  <a:pt x="19862" y="982"/>
                  <a:pt x="20400" y="1422"/>
                  <a:pt x="20400" y="1965"/>
                </a:cubicBezTo>
                <a:cubicBezTo>
                  <a:pt x="20400" y="1965"/>
                  <a:pt x="20400" y="2579"/>
                  <a:pt x="20400" y="2579"/>
                </a:cubicBezTo>
                <a:close/>
                <a:moveTo>
                  <a:pt x="10200" y="5400"/>
                </a:moveTo>
                <a:cubicBezTo>
                  <a:pt x="10200" y="5130"/>
                  <a:pt x="10469" y="4909"/>
                  <a:pt x="10800" y="4909"/>
                </a:cubicBezTo>
                <a:cubicBezTo>
                  <a:pt x="11131" y="4909"/>
                  <a:pt x="11400" y="5130"/>
                  <a:pt x="11400" y="5400"/>
                </a:cubicBezTo>
                <a:cubicBezTo>
                  <a:pt x="11400" y="5671"/>
                  <a:pt x="11131" y="5891"/>
                  <a:pt x="10800" y="5891"/>
                </a:cubicBezTo>
                <a:cubicBezTo>
                  <a:pt x="10469" y="5891"/>
                  <a:pt x="10200" y="5671"/>
                  <a:pt x="10200" y="5400"/>
                </a:cubicBezTo>
                <a:moveTo>
                  <a:pt x="20400" y="19636"/>
                </a:moveTo>
                <a:cubicBezTo>
                  <a:pt x="20400" y="20178"/>
                  <a:pt x="19862" y="20619"/>
                  <a:pt x="19200" y="20619"/>
                </a:cubicBezTo>
                <a:lnTo>
                  <a:pt x="2400" y="20619"/>
                </a:lnTo>
                <a:cubicBezTo>
                  <a:pt x="1738" y="20619"/>
                  <a:pt x="1200" y="20178"/>
                  <a:pt x="1200" y="19636"/>
                </a:cubicBezTo>
                <a:lnTo>
                  <a:pt x="1200" y="3859"/>
                </a:lnTo>
                <a:cubicBezTo>
                  <a:pt x="3007" y="4895"/>
                  <a:pt x="6118" y="5618"/>
                  <a:pt x="9086" y="5827"/>
                </a:cubicBezTo>
                <a:cubicBezTo>
                  <a:pt x="9311" y="6431"/>
                  <a:pt x="9988" y="6873"/>
                  <a:pt x="10800" y="6873"/>
                </a:cubicBezTo>
                <a:cubicBezTo>
                  <a:pt x="11611" y="6873"/>
                  <a:pt x="12289" y="6431"/>
                  <a:pt x="12514" y="5827"/>
                </a:cubicBezTo>
                <a:cubicBezTo>
                  <a:pt x="15482" y="5618"/>
                  <a:pt x="18593" y="4895"/>
                  <a:pt x="20400" y="3859"/>
                </a:cubicBezTo>
                <a:cubicBezTo>
                  <a:pt x="20400" y="3859"/>
                  <a:pt x="20400" y="19636"/>
                  <a:pt x="20400" y="19636"/>
                </a:cubicBezTo>
                <a:close/>
                <a:moveTo>
                  <a:pt x="19200" y="0"/>
                </a:moveTo>
                <a:lnTo>
                  <a:pt x="2400" y="0"/>
                </a:lnTo>
                <a:cubicBezTo>
                  <a:pt x="1075" y="0"/>
                  <a:pt x="0" y="879"/>
                  <a:pt x="0" y="1965"/>
                </a:cubicBezTo>
                <a:lnTo>
                  <a:pt x="0" y="19636"/>
                </a:lnTo>
                <a:cubicBezTo>
                  <a:pt x="0" y="20722"/>
                  <a:pt x="1075" y="21600"/>
                  <a:pt x="2400" y="21600"/>
                </a:cubicBezTo>
                <a:lnTo>
                  <a:pt x="19200" y="21600"/>
                </a:lnTo>
                <a:cubicBezTo>
                  <a:pt x="20525" y="21600"/>
                  <a:pt x="21600" y="20722"/>
                  <a:pt x="21600" y="19636"/>
                </a:cubicBezTo>
                <a:lnTo>
                  <a:pt x="21600" y="1965"/>
                </a:lnTo>
                <a:cubicBezTo>
                  <a:pt x="21600" y="879"/>
                  <a:pt x="20525" y="0"/>
                  <a:pt x="19200" y="0"/>
                </a:cubicBezTo>
                <a:moveTo>
                  <a:pt x="7800" y="16691"/>
                </a:moveTo>
                <a:lnTo>
                  <a:pt x="5400" y="16691"/>
                </a:lnTo>
                <a:cubicBezTo>
                  <a:pt x="5069" y="16691"/>
                  <a:pt x="4800" y="16911"/>
                  <a:pt x="4800" y="17182"/>
                </a:cubicBezTo>
                <a:cubicBezTo>
                  <a:pt x="4800" y="17453"/>
                  <a:pt x="5069" y="17673"/>
                  <a:pt x="5400" y="17673"/>
                </a:cubicBezTo>
                <a:lnTo>
                  <a:pt x="7800" y="17673"/>
                </a:lnTo>
                <a:cubicBezTo>
                  <a:pt x="8131" y="17673"/>
                  <a:pt x="8400" y="17453"/>
                  <a:pt x="8400" y="17182"/>
                </a:cubicBezTo>
                <a:cubicBezTo>
                  <a:pt x="8400" y="16911"/>
                  <a:pt x="8131" y="16691"/>
                  <a:pt x="7800" y="16691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20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FEDA3-4AC3-1CF2-1E2D-5C588B56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3F6DD1-9418-5BEF-54B5-67828B69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0" y="522720"/>
            <a:ext cx="10515600" cy="1001948"/>
          </a:xfrm>
        </p:spPr>
        <p:txBody>
          <a:bodyPr>
            <a:normAutofit/>
          </a:bodyPr>
          <a:lstStyle/>
          <a:p>
            <a:pPr algn="ctr"/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INDIVIDUÁLNÍ PROJEDNÁVÁNÍ ZPRÁV O ČINNOSTI 2027</a:t>
            </a:r>
            <a:endParaRPr lang="cs-CZ" sz="22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B5E258-5147-3B0A-5DE9-2E32AB31E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363579"/>
            <a:ext cx="10902754" cy="5130018"/>
          </a:xfrm>
        </p:spPr>
        <p:txBody>
          <a:bodyPr>
            <a:normAutofit/>
          </a:bodyPr>
          <a:lstStyle/>
          <a:p>
            <a:pPr marL="361950" indent="0">
              <a:lnSpc>
                <a:spcPct val="150000"/>
              </a:lnSpc>
              <a:buNone/>
            </a:pPr>
            <a:r>
              <a:rPr lang="cs-CZ" sz="1800" dirty="0">
                <a:sym typeface="Times New Roman"/>
              </a:rPr>
              <a:t>Co z hodnocení vyplývá.</a:t>
            </a:r>
          </a:p>
          <a:p>
            <a:pPr marL="361950" indent="0">
              <a:lnSpc>
                <a:spcPct val="150000"/>
              </a:lnSpc>
              <a:buNone/>
            </a:pPr>
            <a:r>
              <a:rPr lang="cs-CZ" sz="1800" dirty="0">
                <a:sym typeface="Times New Roman"/>
              </a:rPr>
              <a:t>Jaká opatření se na základě zjištění plánují.</a:t>
            </a:r>
            <a:endParaRPr lang="cs-CZ" sz="1800" b="1" kern="0" dirty="0">
              <a:solidFill>
                <a:srgbClr val="FFFFFF">
                  <a:lumMod val="65000"/>
                </a:srgbClr>
              </a:solidFill>
              <a:cs typeface="Arial" panose="020B0604020202020204" pitchFamily="34" charset="0"/>
              <a:sym typeface="Times New Roman"/>
            </a:endParaRPr>
          </a:p>
          <a:p>
            <a:pPr marL="361950" indent="0">
              <a:lnSpc>
                <a:spcPct val="150000"/>
              </a:lnSpc>
              <a:buNone/>
            </a:pPr>
            <a:r>
              <a:rPr lang="cs-CZ" sz="1800" dirty="0">
                <a:sym typeface="Times New Roman"/>
              </a:rPr>
              <a:t>Jak funguje školní poradenské pracoviště.</a:t>
            </a:r>
          </a:p>
          <a:p>
            <a:pPr marL="361950" indent="0">
              <a:lnSpc>
                <a:spcPct val="150000"/>
              </a:lnSpc>
              <a:buNone/>
            </a:pPr>
            <a:r>
              <a:rPr lang="cs-CZ" sz="1800" dirty="0">
                <a:sym typeface="Times New Roman"/>
              </a:rPr>
              <a:t>Kde je umístěná schránka důvěry nebo obdobné zařízení.</a:t>
            </a:r>
          </a:p>
          <a:p>
            <a:pPr marL="361950" indent="0">
              <a:lnSpc>
                <a:spcPct val="150000"/>
              </a:lnSpc>
              <a:buNone/>
            </a:pPr>
            <a:endParaRPr lang="cs-CZ" sz="1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61950" indent="0">
              <a:lnSpc>
                <a:spcPct val="150000"/>
              </a:lnSpc>
              <a:buNone/>
            </a:pPr>
            <a:endParaRPr lang="cs-CZ" sz="1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6195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	INDIVIDUÁLNÍ PROJEDNÁVÁNÍ ZPRÁV O ČINNOSTI 2028</a:t>
            </a:r>
          </a:p>
          <a:p>
            <a:pPr marL="361950" indent="0">
              <a:lnSpc>
                <a:spcPct val="150000"/>
              </a:lnSpc>
              <a:buNone/>
            </a:pPr>
            <a:r>
              <a:rPr lang="cs-CZ" sz="1800" dirty="0">
                <a:sym typeface="Times New Roman"/>
              </a:rPr>
              <a:t>Jaká opatření byla realizována a proč.</a:t>
            </a: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endParaRPr lang="en-US" sz="1600" dirty="0"/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E21362F8-B2D2-0284-AFE3-8AA24E9C0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26958A36-156C-7B21-DA8F-1F3726A1771E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sp>
        <p:nvSpPr>
          <p:cNvPr id="11" name="Shape 3981">
            <a:extLst>
              <a:ext uri="{FF2B5EF4-FFF2-40B4-BE49-F238E27FC236}">
                <a16:creationId xmlns:a16="http://schemas.microsoft.com/office/drawing/2014/main" id="{DDB82B1F-651E-08DC-579C-B07F3B7C0034}"/>
              </a:ext>
            </a:extLst>
          </p:cNvPr>
          <p:cNvSpPr/>
          <p:nvPr/>
        </p:nvSpPr>
        <p:spPr>
          <a:xfrm>
            <a:off x="920846" y="1524668"/>
            <a:ext cx="279033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15709"/>
                </a:moveTo>
                <a:cubicBezTo>
                  <a:pt x="16555" y="15709"/>
                  <a:pt x="16433" y="15765"/>
                  <a:pt x="16344" y="15853"/>
                </a:cubicBezTo>
                <a:lnTo>
                  <a:pt x="13399" y="18798"/>
                </a:lnTo>
                <a:cubicBezTo>
                  <a:pt x="13310" y="18888"/>
                  <a:pt x="13255" y="19010"/>
                  <a:pt x="13255" y="19145"/>
                </a:cubicBezTo>
                <a:cubicBezTo>
                  <a:pt x="13255" y="19417"/>
                  <a:pt x="13474" y="19636"/>
                  <a:pt x="13745" y="19636"/>
                </a:cubicBezTo>
                <a:cubicBezTo>
                  <a:pt x="13881" y="19636"/>
                  <a:pt x="14003" y="19582"/>
                  <a:pt x="14093" y="19493"/>
                </a:cubicBezTo>
                <a:lnTo>
                  <a:pt x="17038" y="16547"/>
                </a:lnTo>
                <a:cubicBezTo>
                  <a:pt x="17127" y="16459"/>
                  <a:pt x="17182" y="16336"/>
                  <a:pt x="17182" y="16200"/>
                </a:cubicBezTo>
                <a:cubicBezTo>
                  <a:pt x="17182" y="15930"/>
                  <a:pt x="16962" y="15709"/>
                  <a:pt x="16691" y="15709"/>
                </a:cubicBezTo>
                <a:moveTo>
                  <a:pt x="17673" y="11782"/>
                </a:moveTo>
                <a:lnTo>
                  <a:pt x="3927" y="11782"/>
                </a:lnTo>
                <a:cubicBezTo>
                  <a:pt x="2303" y="11782"/>
                  <a:pt x="982" y="10461"/>
                  <a:pt x="982" y="8836"/>
                </a:cubicBezTo>
                <a:cubicBezTo>
                  <a:pt x="982" y="7468"/>
                  <a:pt x="1911" y="6292"/>
                  <a:pt x="3244" y="5975"/>
                </a:cubicBezTo>
                <a:cubicBezTo>
                  <a:pt x="3634" y="5882"/>
                  <a:pt x="3929" y="5561"/>
                  <a:pt x="3988" y="5164"/>
                </a:cubicBezTo>
                <a:cubicBezTo>
                  <a:pt x="4342" y="2780"/>
                  <a:pt x="6427" y="982"/>
                  <a:pt x="8836" y="982"/>
                </a:cubicBezTo>
                <a:cubicBezTo>
                  <a:pt x="10501" y="982"/>
                  <a:pt x="11547" y="1331"/>
                  <a:pt x="12457" y="2736"/>
                </a:cubicBezTo>
                <a:cubicBezTo>
                  <a:pt x="12612" y="2975"/>
                  <a:pt x="13354" y="3626"/>
                  <a:pt x="13636" y="3666"/>
                </a:cubicBezTo>
                <a:cubicBezTo>
                  <a:pt x="13682" y="3672"/>
                  <a:pt x="13772" y="3675"/>
                  <a:pt x="13772" y="3675"/>
                </a:cubicBezTo>
                <a:cubicBezTo>
                  <a:pt x="14009" y="3675"/>
                  <a:pt x="14238" y="3591"/>
                  <a:pt x="14419" y="3433"/>
                </a:cubicBezTo>
                <a:cubicBezTo>
                  <a:pt x="14777" y="3119"/>
                  <a:pt x="15236" y="2945"/>
                  <a:pt x="15709" y="2945"/>
                </a:cubicBezTo>
                <a:cubicBezTo>
                  <a:pt x="16792" y="2945"/>
                  <a:pt x="17673" y="3827"/>
                  <a:pt x="17671" y="4920"/>
                </a:cubicBezTo>
                <a:lnTo>
                  <a:pt x="17667" y="4992"/>
                </a:lnTo>
                <a:cubicBezTo>
                  <a:pt x="17646" y="5457"/>
                  <a:pt x="17954" y="5873"/>
                  <a:pt x="18404" y="5988"/>
                </a:cubicBezTo>
                <a:cubicBezTo>
                  <a:pt x="19707" y="6321"/>
                  <a:pt x="20618" y="7493"/>
                  <a:pt x="20618" y="8836"/>
                </a:cubicBezTo>
                <a:cubicBezTo>
                  <a:pt x="20618" y="10461"/>
                  <a:pt x="19297" y="11782"/>
                  <a:pt x="17673" y="11782"/>
                </a:cubicBezTo>
                <a:moveTo>
                  <a:pt x="18648" y="5037"/>
                </a:moveTo>
                <a:cubicBezTo>
                  <a:pt x="18650" y="4994"/>
                  <a:pt x="18655" y="4952"/>
                  <a:pt x="18655" y="4909"/>
                </a:cubicBezTo>
                <a:cubicBezTo>
                  <a:pt x="18655" y="3283"/>
                  <a:pt x="17335" y="1964"/>
                  <a:pt x="15709" y="1964"/>
                </a:cubicBezTo>
                <a:cubicBezTo>
                  <a:pt x="14967" y="1964"/>
                  <a:pt x="14291" y="2241"/>
                  <a:pt x="13772" y="2693"/>
                </a:cubicBezTo>
                <a:cubicBezTo>
                  <a:pt x="12724" y="1075"/>
                  <a:pt x="10909" y="0"/>
                  <a:pt x="8836" y="0"/>
                </a:cubicBezTo>
                <a:cubicBezTo>
                  <a:pt x="5879" y="0"/>
                  <a:pt x="3439" y="2180"/>
                  <a:pt x="3016" y="5019"/>
                </a:cubicBezTo>
                <a:cubicBezTo>
                  <a:pt x="1288" y="5432"/>
                  <a:pt x="0" y="6981"/>
                  <a:pt x="0" y="8836"/>
                </a:cubicBezTo>
                <a:cubicBezTo>
                  <a:pt x="0" y="11005"/>
                  <a:pt x="1758" y="12764"/>
                  <a:pt x="3927" y="12764"/>
                </a:cubicBezTo>
                <a:lnTo>
                  <a:pt x="17673" y="12764"/>
                </a:lnTo>
                <a:cubicBezTo>
                  <a:pt x="19842" y="12764"/>
                  <a:pt x="21600" y="11005"/>
                  <a:pt x="21600" y="8836"/>
                </a:cubicBezTo>
                <a:cubicBezTo>
                  <a:pt x="21600" y="7005"/>
                  <a:pt x="20344" y="5471"/>
                  <a:pt x="18648" y="5037"/>
                </a:cubicBezTo>
                <a:moveTo>
                  <a:pt x="6382" y="15709"/>
                </a:moveTo>
                <a:cubicBezTo>
                  <a:pt x="6246" y="15709"/>
                  <a:pt x="6123" y="15765"/>
                  <a:pt x="6035" y="15853"/>
                </a:cubicBezTo>
                <a:lnTo>
                  <a:pt x="3090" y="18798"/>
                </a:lnTo>
                <a:cubicBezTo>
                  <a:pt x="3001" y="18888"/>
                  <a:pt x="2945" y="19010"/>
                  <a:pt x="2945" y="19145"/>
                </a:cubicBezTo>
                <a:cubicBezTo>
                  <a:pt x="2945" y="19417"/>
                  <a:pt x="3165" y="19636"/>
                  <a:pt x="3436" y="19636"/>
                </a:cubicBezTo>
                <a:cubicBezTo>
                  <a:pt x="3572" y="19636"/>
                  <a:pt x="3695" y="19582"/>
                  <a:pt x="3783" y="19493"/>
                </a:cubicBezTo>
                <a:lnTo>
                  <a:pt x="6729" y="16547"/>
                </a:lnTo>
                <a:cubicBezTo>
                  <a:pt x="6818" y="16459"/>
                  <a:pt x="6873" y="16336"/>
                  <a:pt x="6873" y="16200"/>
                </a:cubicBezTo>
                <a:cubicBezTo>
                  <a:pt x="6873" y="15930"/>
                  <a:pt x="6653" y="15709"/>
                  <a:pt x="6382" y="15709"/>
                </a:cubicBezTo>
                <a:moveTo>
                  <a:pt x="11782" y="15218"/>
                </a:moveTo>
                <a:cubicBezTo>
                  <a:pt x="11782" y="14947"/>
                  <a:pt x="11562" y="14727"/>
                  <a:pt x="11291" y="14727"/>
                </a:cubicBezTo>
                <a:cubicBezTo>
                  <a:pt x="11155" y="14727"/>
                  <a:pt x="11032" y="14783"/>
                  <a:pt x="10944" y="14872"/>
                </a:cubicBezTo>
                <a:lnTo>
                  <a:pt x="7999" y="17817"/>
                </a:lnTo>
                <a:cubicBezTo>
                  <a:pt x="7910" y="17906"/>
                  <a:pt x="7855" y="18028"/>
                  <a:pt x="7855" y="18164"/>
                </a:cubicBezTo>
                <a:cubicBezTo>
                  <a:pt x="7855" y="18435"/>
                  <a:pt x="8074" y="18655"/>
                  <a:pt x="8345" y="18655"/>
                </a:cubicBezTo>
                <a:lnTo>
                  <a:pt x="10106" y="18655"/>
                </a:lnTo>
                <a:lnTo>
                  <a:pt x="7998" y="20762"/>
                </a:lnTo>
                <a:cubicBezTo>
                  <a:pt x="7910" y="20851"/>
                  <a:pt x="7855" y="20974"/>
                  <a:pt x="7855" y="21109"/>
                </a:cubicBezTo>
                <a:cubicBezTo>
                  <a:pt x="7855" y="21380"/>
                  <a:pt x="8074" y="21600"/>
                  <a:pt x="8345" y="21600"/>
                </a:cubicBezTo>
                <a:cubicBezTo>
                  <a:pt x="8481" y="21600"/>
                  <a:pt x="8604" y="21545"/>
                  <a:pt x="8693" y="21456"/>
                </a:cubicBezTo>
                <a:lnTo>
                  <a:pt x="11638" y="18511"/>
                </a:lnTo>
                <a:cubicBezTo>
                  <a:pt x="11727" y="18423"/>
                  <a:pt x="11782" y="18300"/>
                  <a:pt x="11782" y="18164"/>
                </a:cubicBezTo>
                <a:cubicBezTo>
                  <a:pt x="11782" y="17892"/>
                  <a:pt x="11562" y="17673"/>
                  <a:pt x="11291" y="17673"/>
                </a:cubicBezTo>
                <a:lnTo>
                  <a:pt x="11290" y="17673"/>
                </a:lnTo>
                <a:lnTo>
                  <a:pt x="9531" y="17673"/>
                </a:lnTo>
                <a:lnTo>
                  <a:pt x="11638" y="15565"/>
                </a:lnTo>
                <a:cubicBezTo>
                  <a:pt x="11727" y="15477"/>
                  <a:pt x="11782" y="15354"/>
                  <a:pt x="11782" y="15218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Shape 3983">
            <a:extLst>
              <a:ext uri="{FF2B5EF4-FFF2-40B4-BE49-F238E27FC236}">
                <a16:creationId xmlns:a16="http://schemas.microsoft.com/office/drawing/2014/main" id="{DFE754D9-1D63-84E3-1330-05746E22757A}"/>
              </a:ext>
            </a:extLst>
          </p:cNvPr>
          <p:cNvSpPr/>
          <p:nvPr/>
        </p:nvSpPr>
        <p:spPr>
          <a:xfrm>
            <a:off x="942975" y="2062107"/>
            <a:ext cx="279033" cy="240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2" y="12505"/>
                </a:moveTo>
                <a:lnTo>
                  <a:pt x="4418" y="12505"/>
                </a:lnTo>
                <a:cubicBezTo>
                  <a:pt x="4147" y="12505"/>
                  <a:pt x="3927" y="12759"/>
                  <a:pt x="3927" y="13074"/>
                </a:cubicBezTo>
                <a:cubicBezTo>
                  <a:pt x="3927" y="13388"/>
                  <a:pt x="4147" y="13642"/>
                  <a:pt x="4418" y="13642"/>
                </a:cubicBezTo>
                <a:lnTo>
                  <a:pt x="11782" y="13642"/>
                </a:lnTo>
                <a:cubicBezTo>
                  <a:pt x="13408" y="13642"/>
                  <a:pt x="14727" y="15170"/>
                  <a:pt x="14727" y="17053"/>
                </a:cubicBezTo>
                <a:cubicBezTo>
                  <a:pt x="14727" y="18937"/>
                  <a:pt x="13408" y="20463"/>
                  <a:pt x="11782" y="20463"/>
                </a:cubicBezTo>
                <a:lnTo>
                  <a:pt x="11291" y="20463"/>
                </a:lnTo>
                <a:cubicBezTo>
                  <a:pt x="11020" y="20463"/>
                  <a:pt x="10800" y="20717"/>
                  <a:pt x="10800" y="21032"/>
                </a:cubicBezTo>
                <a:cubicBezTo>
                  <a:pt x="10800" y="21346"/>
                  <a:pt x="11020" y="21600"/>
                  <a:pt x="11291" y="21600"/>
                </a:cubicBezTo>
                <a:lnTo>
                  <a:pt x="11782" y="21600"/>
                </a:lnTo>
                <a:cubicBezTo>
                  <a:pt x="13951" y="21600"/>
                  <a:pt x="15709" y="19564"/>
                  <a:pt x="15709" y="17053"/>
                </a:cubicBezTo>
                <a:cubicBezTo>
                  <a:pt x="15709" y="14541"/>
                  <a:pt x="13951" y="12505"/>
                  <a:pt x="11782" y="12505"/>
                </a:cubicBezTo>
                <a:moveTo>
                  <a:pt x="18655" y="10232"/>
                </a:moveTo>
                <a:lnTo>
                  <a:pt x="2455" y="10232"/>
                </a:lnTo>
                <a:cubicBezTo>
                  <a:pt x="2183" y="10232"/>
                  <a:pt x="1964" y="10486"/>
                  <a:pt x="1964" y="10800"/>
                </a:cubicBezTo>
                <a:cubicBezTo>
                  <a:pt x="1964" y="11114"/>
                  <a:pt x="2183" y="11368"/>
                  <a:pt x="2455" y="11368"/>
                </a:cubicBezTo>
                <a:lnTo>
                  <a:pt x="18655" y="11368"/>
                </a:lnTo>
                <a:cubicBezTo>
                  <a:pt x="19739" y="11368"/>
                  <a:pt x="20618" y="12386"/>
                  <a:pt x="20618" y="13642"/>
                </a:cubicBezTo>
                <a:cubicBezTo>
                  <a:pt x="20618" y="14898"/>
                  <a:pt x="19739" y="15916"/>
                  <a:pt x="18655" y="15916"/>
                </a:cubicBezTo>
                <a:lnTo>
                  <a:pt x="18164" y="15916"/>
                </a:lnTo>
                <a:cubicBezTo>
                  <a:pt x="17892" y="15916"/>
                  <a:pt x="17673" y="16170"/>
                  <a:pt x="17673" y="16484"/>
                </a:cubicBezTo>
                <a:cubicBezTo>
                  <a:pt x="17673" y="16798"/>
                  <a:pt x="17892" y="17053"/>
                  <a:pt x="18164" y="17053"/>
                </a:cubicBezTo>
                <a:lnTo>
                  <a:pt x="18655" y="17053"/>
                </a:lnTo>
                <a:cubicBezTo>
                  <a:pt x="20281" y="17053"/>
                  <a:pt x="21600" y="15526"/>
                  <a:pt x="21600" y="13642"/>
                </a:cubicBezTo>
                <a:cubicBezTo>
                  <a:pt x="21600" y="11759"/>
                  <a:pt x="20281" y="10232"/>
                  <a:pt x="18655" y="10232"/>
                </a:cubicBezTo>
                <a:moveTo>
                  <a:pt x="17673" y="6821"/>
                </a:moveTo>
                <a:cubicBezTo>
                  <a:pt x="17673" y="5565"/>
                  <a:pt x="16794" y="4547"/>
                  <a:pt x="15709" y="4547"/>
                </a:cubicBezTo>
                <a:lnTo>
                  <a:pt x="15218" y="4547"/>
                </a:lnTo>
                <a:cubicBezTo>
                  <a:pt x="14947" y="4547"/>
                  <a:pt x="14727" y="4802"/>
                  <a:pt x="14727" y="5116"/>
                </a:cubicBezTo>
                <a:cubicBezTo>
                  <a:pt x="14727" y="5430"/>
                  <a:pt x="14947" y="5684"/>
                  <a:pt x="15218" y="5684"/>
                </a:cubicBezTo>
                <a:lnTo>
                  <a:pt x="15709" y="5684"/>
                </a:lnTo>
                <a:cubicBezTo>
                  <a:pt x="16251" y="5684"/>
                  <a:pt x="16691" y="6194"/>
                  <a:pt x="16691" y="6821"/>
                </a:cubicBezTo>
                <a:cubicBezTo>
                  <a:pt x="16691" y="7448"/>
                  <a:pt x="16251" y="7958"/>
                  <a:pt x="15709" y="7958"/>
                </a:cubicBezTo>
                <a:lnTo>
                  <a:pt x="491" y="7958"/>
                </a:lnTo>
                <a:cubicBezTo>
                  <a:pt x="220" y="7958"/>
                  <a:pt x="0" y="8212"/>
                  <a:pt x="0" y="8526"/>
                </a:cubicBezTo>
                <a:cubicBezTo>
                  <a:pt x="0" y="8841"/>
                  <a:pt x="220" y="9095"/>
                  <a:pt x="491" y="9095"/>
                </a:cubicBezTo>
                <a:lnTo>
                  <a:pt x="15709" y="9095"/>
                </a:lnTo>
                <a:cubicBezTo>
                  <a:pt x="16794" y="9095"/>
                  <a:pt x="17673" y="8077"/>
                  <a:pt x="17673" y="6821"/>
                </a:cubicBezTo>
                <a:moveTo>
                  <a:pt x="2455" y="6821"/>
                </a:moveTo>
                <a:lnTo>
                  <a:pt x="9818" y="6821"/>
                </a:lnTo>
                <a:cubicBezTo>
                  <a:pt x="11444" y="6821"/>
                  <a:pt x="12764" y="5295"/>
                  <a:pt x="12764" y="3411"/>
                </a:cubicBezTo>
                <a:cubicBezTo>
                  <a:pt x="12764" y="1528"/>
                  <a:pt x="11444" y="0"/>
                  <a:pt x="9818" y="0"/>
                </a:cubicBezTo>
                <a:lnTo>
                  <a:pt x="9327" y="0"/>
                </a:lnTo>
                <a:cubicBezTo>
                  <a:pt x="9056" y="0"/>
                  <a:pt x="8836" y="254"/>
                  <a:pt x="8836" y="568"/>
                </a:cubicBezTo>
                <a:cubicBezTo>
                  <a:pt x="8836" y="883"/>
                  <a:pt x="9056" y="1137"/>
                  <a:pt x="9327" y="1137"/>
                </a:cubicBezTo>
                <a:lnTo>
                  <a:pt x="9818" y="1137"/>
                </a:lnTo>
                <a:cubicBezTo>
                  <a:pt x="10903" y="1137"/>
                  <a:pt x="11782" y="2155"/>
                  <a:pt x="11782" y="3411"/>
                </a:cubicBezTo>
                <a:cubicBezTo>
                  <a:pt x="11782" y="4666"/>
                  <a:pt x="10903" y="5684"/>
                  <a:pt x="9818" y="5684"/>
                </a:cubicBezTo>
                <a:lnTo>
                  <a:pt x="2455" y="5684"/>
                </a:lnTo>
                <a:cubicBezTo>
                  <a:pt x="2183" y="5684"/>
                  <a:pt x="1964" y="5938"/>
                  <a:pt x="1964" y="6253"/>
                </a:cubicBezTo>
                <a:cubicBezTo>
                  <a:pt x="1964" y="6567"/>
                  <a:pt x="2183" y="6821"/>
                  <a:pt x="2455" y="6821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Shape 3965">
            <a:extLst>
              <a:ext uri="{FF2B5EF4-FFF2-40B4-BE49-F238E27FC236}">
                <a16:creationId xmlns:a16="http://schemas.microsoft.com/office/drawing/2014/main" id="{B3562F1B-EB29-B531-2877-45AC90CBB1B5}"/>
              </a:ext>
            </a:extLst>
          </p:cNvPr>
          <p:cNvSpPr/>
          <p:nvPr/>
        </p:nvSpPr>
        <p:spPr>
          <a:xfrm>
            <a:off x="920844" y="2570476"/>
            <a:ext cx="279033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7673"/>
                </a:moveTo>
                <a:cubicBezTo>
                  <a:pt x="10529" y="17673"/>
                  <a:pt x="10309" y="17892"/>
                  <a:pt x="10309" y="18164"/>
                </a:cubicBezTo>
                <a:lnTo>
                  <a:pt x="10309" y="21109"/>
                </a:lnTo>
                <a:cubicBezTo>
                  <a:pt x="10309" y="21380"/>
                  <a:pt x="10529" y="21600"/>
                  <a:pt x="10800" y="21600"/>
                </a:cubicBezTo>
                <a:cubicBezTo>
                  <a:pt x="11071" y="21600"/>
                  <a:pt x="11291" y="21380"/>
                  <a:pt x="11291" y="21109"/>
                </a:cubicBezTo>
                <a:lnTo>
                  <a:pt x="11291" y="18164"/>
                </a:lnTo>
                <a:cubicBezTo>
                  <a:pt x="11291" y="17892"/>
                  <a:pt x="11071" y="17673"/>
                  <a:pt x="10800" y="17673"/>
                </a:cubicBezTo>
                <a:moveTo>
                  <a:pt x="10800" y="15709"/>
                </a:moveTo>
                <a:cubicBezTo>
                  <a:pt x="8089" y="15709"/>
                  <a:pt x="5891" y="13512"/>
                  <a:pt x="5891" y="10800"/>
                </a:cubicBezTo>
                <a:cubicBezTo>
                  <a:pt x="5891" y="8088"/>
                  <a:pt x="8089" y="5891"/>
                  <a:pt x="10800" y="5891"/>
                </a:cubicBezTo>
                <a:cubicBezTo>
                  <a:pt x="13511" y="5891"/>
                  <a:pt x="15709" y="8088"/>
                  <a:pt x="15709" y="10800"/>
                </a:cubicBezTo>
                <a:cubicBezTo>
                  <a:pt x="15709" y="13512"/>
                  <a:pt x="13511" y="15709"/>
                  <a:pt x="10800" y="15709"/>
                </a:cubicBezTo>
                <a:moveTo>
                  <a:pt x="10800" y="4909"/>
                </a:moveTo>
                <a:cubicBezTo>
                  <a:pt x="7547" y="4909"/>
                  <a:pt x="4909" y="7547"/>
                  <a:pt x="4909" y="10800"/>
                </a:cubicBezTo>
                <a:cubicBezTo>
                  <a:pt x="4909" y="14054"/>
                  <a:pt x="7547" y="16691"/>
                  <a:pt x="10800" y="16691"/>
                </a:cubicBezTo>
                <a:cubicBezTo>
                  <a:pt x="14053" y="16691"/>
                  <a:pt x="16691" y="14054"/>
                  <a:pt x="16691" y="10800"/>
                </a:cubicBezTo>
                <a:cubicBezTo>
                  <a:pt x="16691" y="7547"/>
                  <a:pt x="14053" y="4909"/>
                  <a:pt x="10800" y="4909"/>
                </a:cubicBezTo>
                <a:moveTo>
                  <a:pt x="16354" y="15660"/>
                </a:moveTo>
                <a:cubicBezTo>
                  <a:pt x="16162" y="15468"/>
                  <a:pt x="15851" y="15468"/>
                  <a:pt x="15660" y="15660"/>
                </a:cubicBezTo>
                <a:cubicBezTo>
                  <a:pt x="15468" y="15852"/>
                  <a:pt x="15468" y="16163"/>
                  <a:pt x="15660" y="16354"/>
                </a:cubicBezTo>
                <a:lnTo>
                  <a:pt x="17742" y="18437"/>
                </a:lnTo>
                <a:cubicBezTo>
                  <a:pt x="17934" y="18629"/>
                  <a:pt x="18245" y="18629"/>
                  <a:pt x="18437" y="18437"/>
                </a:cubicBezTo>
                <a:cubicBezTo>
                  <a:pt x="18628" y="18245"/>
                  <a:pt x="18628" y="17934"/>
                  <a:pt x="18437" y="17743"/>
                </a:cubicBezTo>
                <a:cubicBezTo>
                  <a:pt x="18437" y="17743"/>
                  <a:pt x="16354" y="15660"/>
                  <a:pt x="16354" y="15660"/>
                </a:cubicBezTo>
                <a:close/>
                <a:moveTo>
                  <a:pt x="21109" y="10309"/>
                </a:moveTo>
                <a:lnTo>
                  <a:pt x="18164" y="10309"/>
                </a:lnTo>
                <a:cubicBezTo>
                  <a:pt x="17893" y="10309"/>
                  <a:pt x="17673" y="10529"/>
                  <a:pt x="17673" y="10800"/>
                </a:cubicBezTo>
                <a:cubicBezTo>
                  <a:pt x="17673" y="11071"/>
                  <a:pt x="17893" y="11291"/>
                  <a:pt x="18164" y="11291"/>
                </a:cubicBezTo>
                <a:lnTo>
                  <a:pt x="21109" y="11291"/>
                </a:lnTo>
                <a:cubicBezTo>
                  <a:pt x="21380" y="11291"/>
                  <a:pt x="21600" y="11071"/>
                  <a:pt x="21600" y="10800"/>
                </a:cubicBezTo>
                <a:cubicBezTo>
                  <a:pt x="21600" y="10529"/>
                  <a:pt x="21380" y="10309"/>
                  <a:pt x="21109" y="10309"/>
                </a:cubicBezTo>
                <a:moveTo>
                  <a:pt x="5246" y="15660"/>
                </a:moveTo>
                <a:lnTo>
                  <a:pt x="3164" y="17743"/>
                </a:lnTo>
                <a:cubicBezTo>
                  <a:pt x="2972" y="17934"/>
                  <a:pt x="2972" y="18245"/>
                  <a:pt x="3164" y="18437"/>
                </a:cubicBezTo>
                <a:cubicBezTo>
                  <a:pt x="3355" y="18629"/>
                  <a:pt x="3666" y="18629"/>
                  <a:pt x="3858" y="18437"/>
                </a:cubicBezTo>
                <a:lnTo>
                  <a:pt x="5940" y="16354"/>
                </a:lnTo>
                <a:cubicBezTo>
                  <a:pt x="6132" y="16163"/>
                  <a:pt x="6132" y="15852"/>
                  <a:pt x="5940" y="15660"/>
                </a:cubicBezTo>
                <a:cubicBezTo>
                  <a:pt x="5749" y="15468"/>
                  <a:pt x="5438" y="15468"/>
                  <a:pt x="5246" y="15660"/>
                </a:cubicBezTo>
                <a:moveTo>
                  <a:pt x="16354" y="5941"/>
                </a:moveTo>
                <a:lnTo>
                  <a:pt x="18437" y="3857"/>
                </a:lnTo>
                <a:cubicBezTo>
                  <a:pt x="18628" y="3666"/>
                  <a:pt x="18628" y="3355"/>
                  <a:pt x="18437" y="3163"/>
                </a:cubicBezTo>
                <a:cubicBezTo>
                  <a:pt x="18245" y="2971"/>
                  <a:pt x="17934" y="2971"/>
                  <a:pt x="17742" y="3163"/>
                </a:cubicBezTo>
                <a:lnTo>
                  <a:pt x="15660" y="5247"/>
                </a:lnTo>
                <a:cubicBezTo>
                  <a:pt x="15468" y="5437"/>
                  <a:pt x="15468" y="5749"/>
                  <a:pt x="15660" y="5941"/>
                </a:cubicBezTo>
                <a:cubicBezTo>
                  <a:pt x="15851" y="6133"/>
                  <a:pt x="16162" y="6133"/>
                  <a:pt x="16354" y="5941"/>
                </a:cubicBezTo>
                <a:moveTo>
                  <a:pt x="10800" y="3927"/>
                </a:moveTo>
                <a:cubicBezTo>
                  <a:pt x="11071" y="3927"/>
                  <a:pt x="11291" y="3708"/>
                  <a:pt x="11291" y="3436"/>
                </a:cubicBezTo>
                <a:lnTo>
                  <a:pt x="11291" y="491"/>
                </a:lnTo>
                <a:cubicBezTo>
                  <a:pt x="11291" y="220"/>
                  <a:pt x="11071" y="0"/>
                  <a:pt x="10800" y="0"/>
                </a:cubicBezTo>
                <a:cubicBezTo>
                  <a:pt x="10529" y="0"/>
                  <a:pt x="10309" y="220"/>
                  <a:pt x="10309" y="491"/>
                </a:cubicBezTo>
                <a:lnTo>
                  <a:pt x="10309" y="3436"/>
                </a:lnTo>
                <a:cubicBezTo>
                  <a:pt x="10309" y="3708"/>
                  <a:pt x="10529" y="3927"/>
                  <a:pt x="10800" y="3927"/>
                </a:cubicBezTo>
                <a:moveTo>
                  <a:pt x="3927" y="10800"/>
                </a:moveTo>
                <a:cubicBezTo>
                  <a:pt x="3927" y="10529"/>
                  <a:pt x="3707" y="10309"/>
                  <a:pt x="3436" y="10309"/>
                </a:cubicBezTo>
                <a:lnTo>
                  <a:pt x="491" y="10309"/>
                </a:lnTo>
                <a:cubicBezTo>
                  <a:pt x="220" y="10309"/>
                  <a:pt x="0" y="10529"/>
                  <a:pt x="0" y="10800"/>
                </a:cubicBezTo>
                <a:cubicBezTo>
                  <a:pt x="0" y="11071"/>
                  <a:pt x="220" y="11291"/>
                  <a:pt x="491" y="11291"/>
                </a:cubicBezTo>
                <a:lnTo>
                  <a:pt x="3436" y="11291"/>
                </a:lnTo>
                <a:cubicBezTo>
                  <a:pt x="3707" y="11291"/>
                  <a:pt x="3927" y="11071"/>
                  <a:pt x="3927" y="10800"/>
                </a:cubicBezTo>
                <a:moveTo>
                  <a:pt x="5246" y="5941"/>
                </a:moveTo>
                <a:cubicBezTo>
                  <a:pt x="5438" y="6133"/>
                  <a:pt x="5749" y="6133"/>
                  <a:pt x="5940" y="5941"/>
                </a:cubicBezTo>
                <a:cubicBezTo>
                  <a:pt x="6132" y="5749"/>
                  <a:pt x="6132" y="5437"/>
                  <a:pt x="5940" y="5247"/>
                </a:cubicBezTo>
                <a:lnTo>
                  <a:pt x="3858" y="3163"/>
                </a:lnTo>
                <a:cubicBezTo>
                  <a:pt x="3666" y="2971"/>
                  <a:pt x="3355" y="2971"/>
                  <a:pt x="3164" y="3163"/>
                </a:cubicBezTo>
                <a:cubicBezTo>
                  <a:pt x="2972" y="3355"/>
                  <a:pt x="2972" y="3666"/>
                  <a:pt x="3164" y="3857"/>
                </a:cubicBezTo>
                <a:cubicBezTo>
                  <a:pt x="3164" y="3857"/>
                  <a:pt x="5246" y="5941"/>
                  <a:pt x="5246" y="5941"/>
                </a:cubicBezTo>
                <a:close/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Shape 3969">
            <a:extLst>
              <a:ext uri="{FF2B5EF4-FFF2-40B4-BE49-F238E27FC236}">
                <a16:creationId xmlns:a16="http://schemas.microsoft.com/office/drawing/2014/main" id="{55021C08-537E-214A-9018-AD93E27828DA}"/>
              </a:ext>
            </a:extLst>
          </p:cNvPr>
          <p:cNvSpPr/>
          <p:nvPr/>
        </p:nvSpPr>
        <p:spPr>
          <a:xfrm>
            <a:off x="920845" y="5275001"/>
            <a:ext cx="279033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8836"/>
                </a:moveTo>
                <a:cubicBezTo>
                  <a:pt x="6770" y="8836"/>
                  <a:pt x="5891" y="7957"/>
                  <a:pt x="5891" y="6873"/>
                </a:cubicBezTo>
                <a:cubicBezTo>
                  <a:pt x="5891" y="5788"/>
                  <a:pt x="6770" y="4909"/>
                  <a:pt x="7855" y="4909"/>
                </a:cubicBezTo>
                <a:cubicBezTo>
                  <a:pt x="8939" y="4909"/>
                  <a:pt x="9818" y="5788"/>
                  <a:pt x="9818" y="6873"/>
                </a:cubicBezTo>
                <a:cubicBezTo>
                  <a:pt x="9818" y="7957"/>
                  <a:pt x="8939" y="8836"/>
                  <a:pt x="7855" y="8836"/>
                </a:cubicBezTo>
                <a:moveTo>
                  <a:pt x="7855" y="3927"/>
                </a:moveTo>
                <a:cubicBezTo>
                  <a:pt x="6227" y="3927"/>
                  <a:pt x="4909" y="5247"/>
                  <a:pt x="4909" y="6873"/>
                </a:cubicBezTo>
                <a:cubicBezTo>
                  <a:pt x="4909" y="8500"/>
                  <a:pt x="6227" y="9818"/>
                  <a:pt x="7855" y="9818"/>
                </a:cubicBezTo>
                <a:cubicBezTo>
                  <a:pt x="9481" y="9818"/>
                  <a:pt x="10800" y="8500"/>
                  <a:pt x="10800" y="6873"/>
                </a:cubicBezTo>
                <a:cubicBezTo>
                  <a:pt x="10800" y="5247"/>
                  <a:pt x="9481" y="3927"/>
                  <a:pt x="7855" y="3927"/>
                </a:cubicBezTo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273" y="10800"/>
                </a:moveTo>
                <a:cubicBezTo>
                  <a:pt x="12002" y="10800"/>
                  <a:pt x="11782" y="11020"/>
                  <a:pt x="11782" y="11291"/>
                </a:cubicBezTo>
                <a:cubicBezTo>
                  <a:pt x="11782" y="11562"/>
                  <a:pt x="12002" y="11782"/>
                  <a:pt x="12273" y="11782"/>
                </a:cubicBezTo>
                <a:cubicBezTo>
                  <a:pt x="12544" y="11782"/>
                  <a:pt x="12764" y="11562"/>
                  <a:pt x="12764" y="11291"/>
                </a:cubicBezTo>
                <a:cubicBezTo>
                  <a:pt x="12764" y="11020"/>
                  <a:pt x="12544" y="10800"/>
                  <a:pt x="12273" y="10800"/>
                </a:cubicBezTo>
                <a:moveTo>
                  <a:pt x="9327" y="15709"/>
                </a:moveTo>
                <a:cubicBezTo>
                  <a:pt x="9056" y="15709"/>
                  <a:pt x="8836" y="15490"/>
                  <a:pt x="8836" y="15218"/>
                </a:cubicBezTo>
                <a:cubicBezTo>
                  <a:pt x="8836" y="14948"/>
                  <a:pt x="9056" y="14727"/>
                  <a:pt x="9327" y="14727"/>
                </a:cubicBezTo>
                <a:cubicBezTo>
                  <a:pt x="9598" y="14727"/>
                  <a:pt x="9818" y="14948"/>
                  <a:pt x="9818" y="15218"/>
                </a:cubicBezTo>
                <a:cubicBezTo>
                  <a:pt x="9818" y="15490"/>
                  <a:pt x="9598" y="15709"/>
                  <a:pt x="9327" y="15709"/>
                </a:cubicBezTo>
                <a:moveTo>
                  <a:pt x="9327" y="13745"/>
                </a:moveTo>
                <a:cubicBezTo>
                  <a:pt x="8514" y="13745"/>
                  <a:pt x="7855" y="14405"/>
                  <a:pt x="7855" y="15218"/>
                </a:cubicBezTo>
                <a:cubicBezTo>
                  <a:pt x="7855" y="16032"/>
                  <a:pt x="8514" y="16691"/>
                  <a:pt x="9327" y="16691"/>
                </a:cubicBezTo>
                <a:cubicBezTo>
                  <a:pt x="10141" y="16691"/>
                  <a:pt x="10800" y="16032"/>
                  <a:pt x="10800" y="15218"/>
                </a:cubicBezTo>
                <a:cubicBezTo>
                  <a:pt x="10800" y="14405"/>
                  <a:pt x="10141" y="13745"/>
                  <a:pt x="9327" y="13745"/>
                </a:cubicBezTo>
                <a:moveTo>
                  <a:pt x="4909" y="11782"/>
                </a:moveTo>
                <a:cubicBezTo>
                  <a:pt x="4367" y="11782"/>
                  <a:pt x="3927" y="12222"/>
                  <a:pt x="3927" y="12764"/>
                </a:cubicBezTo>
                <a:cubicBezTo>
                  <a:pt x="3927" y="13305"/>
                  <a:pt x="4367" y="13745"/>
                  <a:pt x="4909" y="13745"/>
                </a:cubicBezTo>
                <a:cubicBezTo>
                  <a:pt x="5451" y="13745"/>
                  <a:pt x="5891" y="13305"/>
                  <a:pt x="5891" y="12764"/>
                </a:cubicBezTo>
                <a:cubicBezTo>
                  <a:pt x="5891" y="12222"/>
                  <a:pt x="5451" y="11782"/>
                  <a:pt x="4909" y="11782"/>
                </a:cubicBezTo>
                <a:moveTo>
                  <a:pt x="14236" y="16691"/>
                </a:moveTo>
                <a:cubicBezTo>
                  <a:pt x="13966" y="16691"/>
                  <a:pt x="13745" y="16911"/>
                  <a:pt x="13745" y="17182"/>
                </a:cubicBezTo>
                <a:cubicBezTo>
                  <a:pt x="13745" y="17453"/>
                  <a:pt x="13966" y="17673"/>
                  <a:pt x="14236" y="17673"/>
                </a:cubicBezTo>
                <a:cubicBezTo>
                  <a:pt x="14507" y="17673"/>
                  <a:pt x="14727" y="17453"/>
                  <a:pt x="14727" y="17182"/>
                </a:cubicBezTo>
                <a:cubicBezTo>
                  <a:pt x="14727" y="16911"/>
                  <a:pt x="14507" y="16691"/>
                  <a:pt x="14236" y="16691"/>
                </a:cubicBezTo>
                <a:moveTo>
                  <a:pt x="16691" y="11782"/>
                </a:moveTo>
                <a:cubicBezTo>
                  <a:pt x="16149" y="11782"/>
                  <a:pt x="15709" y="11342"/>
                  <a:pt x="15709" y="10800"/>
                </a:cubicBezTo>
                <a:cubicBezTo>
                  <a:pt x="15709" y="10258"/>
                  <a:pt x="16149" y="9818"/>
                  <a:pt x="16691" y="9818"/>
                </a:cubicBezTo>
                <a:cubicBezTo>
                  <a:pt x="17233" y="9818"/>
                  <a:pt x="17673" y="10258"/>
                  <a:pt x="17673" y="10800"/>
                </a:cubicBezTo>
                <a:cubicBezTo>
                  <a:pt x="17673" y="11342"/>
                  <a:pt x="17233" y="11782"/>
                  <a:pt x="16691" y="11782"/>
                </a:cubicBezTo>
                <a:moveTo>
                  <a:pt x="16691" y="8836"/>
                </a:moveTo>
                <a:cubicBezTo>
                  <a:pt x="15606" y="8836"/>
                  <a:pt x="14727" y="9716"/>
                  <a:pt x="14727" y="10800"/>
                </a:cubicBezTo>
                <a:cubicBezTo>
                  <a:pt x="14727" y="11884"/>
                  <a:pt x="15606" y="12764"/>
                  <a:pt x="16691" y="12764"/>
                </a:cubicBezTo>
                <a:cubicBezTo>
                  <a:pt x="17775" y="12764"/>
                  <a:pt x="18655" y="11884"/>
                  <a:pt x="18655" y="10800"/>
                </a:cubicBezTo>
                <a:cubicBezTo>
                  <a:pt x="18655" y="9716"/>
                  <a:pt x="17775" y="8836"/>
                  <a:pt x="16691" y="8836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26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5C20F-879E-61B2-9D8F-7760D5CE3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E1488E-FA5A-53B1-F184-3BC98BF3E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246" y="1894320"/>
            <a:ext cx="10515600" cy="1001948"/>
          </a:xfrm>
        </p:spPr>
        <p:txBody>
          <a:bodyPr>
            <a:normAutofit/>
          </a:bodyPr>
          <a:lstStyle/>
          <a:p>
            <a:pPr algn="ctr"/>
            <a:r>
              <a:rPr lang="cs-CZ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Liberecký kraj</a:t>
            </a:r>
            <a:b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cs-CZ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Odbor školství, mládeže, tělovýchovy a sportu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E9548F-E571-C1DE-11D6-84F21AA0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9" y="4287754"/>
            <a:ext cx="11066686" cy="19511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400" b="1" dirty="0"/>
              <a:t>Děkujeme za spolupráci</a:t>
            </a:r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E1FBE242-B040-8148-51BA-026ECA389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48127CD3-6A2C-8A7D-4D01-007ACD5B55B4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 dirty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sp>
        <p:nvSpPr>
          <p:cNvPr id="6" name="Shape 3666">
            <a:extLst>
              <a:ext uri="{FF2B5EF4-FFF2-40B4-BE49-F238E27FC236}">
                <a16:creationId xmlns:a16="http://schemas.microsoft.com/office/drawing/2014/main" id="{410BEBDF-7404-7CDB-E238-C5F1A06A5DD4}"/>
              </a:ext>
            </a:extLst>
          </p:cNvPr>
          <p:cNvSpPr/>
          <p:nvPr/>
        </p:nvSpPr>
        <p:spPr>
          <a:xfrm>
            <a:off x="5955708" y="3288710"/>
            <a:ext cx="280580" cy="28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8095"/>
                </a:moveTo>
                <a:lnTo>
                  <a:pt x="20091" y="8641"/>
                </a:lnTo>
                <a:cubicBezTo>
                  <a:pt x="19294" y="8426"/>
                  <a:pt x="18482" y="8322"/>
                  <a:pt x="17675" y="8322"/>
                </a:cubicBezTo>
                <a:lnTo>
                  <a:pt x="17150" y="7378"/>
                </a:lnTo>
                <a:cubicBezTo>
                  <a:pt x="17052" y="7203"/>
                  <a:pt x="16911" y="7036"/>
                  <a:pt x="16741" y="6937"/>
                </a:cubicBezTo>
                <a:cubicBezTo>
                  <a:pt x="16601" y="6856"/>
                  <a:pt x="16442" y="6822"/>
                  <a:pt x="16268" y="6868"/>
                </a:cubicBezTo>
                <a:lnTo>
                  <a:pt x="13487" y="7614"/>
                </a:lnTo>
                <a:cubicBezTo>
                  <a:pt x="13102" y="7716"/>
                  <a:pt x="12995" y="8126"/>
                  <a:pt x="12977" y="8496"/>
                </a:cubicBezTo>
                <a:lnTo>
                  <a:pt x="12996" y="9571"/>
                </a:lnTo>
                <a:cubicBezTo>
                  <a:pt x="12293" y="9974"/>
                  <a:pt x="11639" y="10471"/>
                  <a:pt x="11053" y="11057"/>
                </a:cubicBezTo>
                <a:lnTo>
                  <a:pt x="10023" y="10763"/>
                </a:lnTo>
                <a:cubicBezTo>
                  <a:pt x="9673" y="10664"/>
                  <a:pt x="9239" y="10682"/>
                  <a:pt x="9040" y="11026"/>
                </a:cubicBezTo>
                <a:lnTo>
                  <a:pt x="7600" y="13520"/>
                </a:lnTo>
                <a:cubicBezTo>
                  <a:pt x="7401" y="13864"/>
                  <a:pt x="7614" y="14230"/>
                  <a:pt x="7863" y="14504"/>
                </a:cubicBezTo>
                <a:lnTo>
                  <a:pt x="8633" y="15249"/>
                </a:lnTo>
                <a:cubicBezTo>
                  <a:pt x="8419" y="16049"/>
                  <a:pt x="8315" y="16864"/>
                  <a:pt x="8317" y="17674"/>
                </a:cubicBezTo>
                <a:lnTo>
                  <a:pt x="7377" y="18196"/>
                </a:lnTo>
                <a:cubicBezTo>
                  <a:pt x="7060" y="18374"/>
                  <a:pt x="6765" y="18693"/>
                  <a:pt x="6868" y="19077"/>
                </a:cubicBezTo>
                <a:lnTo>
                  <a:pt x="7281" y="20619"/>
                </a:ln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11291"/>
                </a:lnTo>
                <a:lnTo>
                  <a:pt x="1931" y="11291"/>
                </a:lnTo>
                <a:cubicBezTo>
                  <a:pt x="2328" y="11291"/>
                  <a:pt x="2538" y="10924"/>
                  <a:pt x="2651" y="10571"/>
                </a:cubicBezTo>
                <a:lnTo>
                  <a:pt x="2913" y="9523"/>
                </a:lnTo>
                <a:cubicBezTo>
                  <a:pt x="3711" y="9310"/>
                  <a:pt x="4466" y="8994"/>
                  <a:pt x="5164" y="8591"/>
                </a:cubicBezTo>
                <a:lnTo>
                  <a:pt x="6091" y="9146"/>
                </a:lnTo>
                <a:cubicBezTo>
                  <a:pt x="6275" y="9241"/>
                  <a:pt x="6484" y="9318"/>
                  <a:pt x="6681" y="9318"/>
                </a:cubicBezTo>
                <a:cubicBezTo>
                  <a:pt x="6837" y="9318"/>
                  <a:pt x="6985" y="9270"/>
                  <a:pt x="7110" y="9146"/>
                </a:cubicBezTo>
                <a:lnTo>
                  <a:pt x="9146" y="7110"/>
                </a:lnTo>
                <a:cubicBezTo>
                  <a:pt x="9427" y="6829"/>
                  <a:pt x="9332" y="6405"/>
                  <a:pt x="9146" y="6091"/>
                </a:cubicBezTo>
                <a:lnTo>
                  <a:pt x="8593" y="5170"/>
                </a:lnTo>
                <a:cubicBezTo>
                  <a:pt x="8999" y="4469"/>
                  <a:pt x="9317" y="3712"/>
                  <a:pt x="9531" y="2911"/>
                </a:cubicBezTo>
                <a:lnTo>
                  <a:pt x="10571" y="2651"/>
                </a:lnTo>
                <a:cubicBezTo>
                  <a:pt x="10924" y="2539"/>
                  <a:pt x="11291" y="2329"/>
                  <a:pt x="11291" y="1931"/>
                </a:cubicBezTo>
                <a:lnTo>
                  <a:pt x="11291" y="982"/>
                </a:ln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8095"/>
                  <a:pt x="20618" y="8095"/>
                </a:cubicBezTo>
                <a:close/>
                <a:moveTo>
                  <a:pt x="20618" y="12594"/>
                </a:moveTo>
                <a:cubicBezTo>
                  <a:pt x="19750" y="12088"/>
                  <a:pt x="18750" y="11783"/>
                  <a:pt x="17673" y="11783"/>
                </a:cubicBezTo>
                <a:cubicBezTo>
                  <a:pt x="14419" y="11783"/>
                  <a:pt x="11782" y="14419"/>
                  <a:pt x="11782" y="17673"/>
                </a:cubicBezTo>
                <a:cubicBezTo>
                  <a:pt x="11782" y="18751"/>
                  <a:pt x="12088" y="19750"/>
                  <a:pt x="12594" y="20619"/>
                </a:cubicBezTo>
                <a:lnTo>
                  <a:pt x="8298" y="20619"/>
                </a:lnTo>
                <a:lnTo>
                  <a:pt x="7875" y="19042"/>
                </a:lnTo>
                <a:lnTo>
                  <a:pt x="8794" y="18532"/>
                </a:lnTo>
                <a:cubicBezTo>
                  <a:pt x="9106" y="18358"/>
                  <a:pt x="9299" y="18028"/>
                  <a:pt x="9299" y="17672"/>
                </a:cubicBezTo>
                <a:cubicBezTo>
                  <a:pt x="9298" y="16938"/>
                  <a:pt x="9392" y="16209"/>
                  <a:pt x="9582" y="15503"/>
                </a:cubicBezTo>
                <a:cubicBezTo>
                  <a:pt x="9674" y="15159"/>
                  <a:pt x="9572" y="14791"/>
                  <a:pt x="9316" y="14543"/>
                </a:cubicBezTo>
                <a:lnTo>
                  <a:pt x="8572" y="13823"/>
                </a:lnTo>
                <a:cubicBezTo>
                  <a:pt x="8569" y="13820"/>
                  <a:pt x="8566" y="13817"/>
                  <a:pt x="8564" y="13814"/>
                </a:cubicBezTo>
                <a:lnTo>
                  <a:pt x="9776" y="11713"/>
                </a:lnTo>
                <a:lnTo>
                  <a:pt x="10783" y="12001"/>
                </a:lnTo>
                <a:cubicBezTo>
                  <a:pt x="11126" y="12099"/>
                  <a:pt x="11495" y="12003"/>
                  <a:pt x="11748" y="11751"/>
                </a:cubicBezTo>
                <a:cubicBezTo>
                  <a:pt x="12264" y="11234"/>
                  <a:pt x="12848" y="10788"/>
                  <a:pt x="13485" y="10421"/>
                </a:cubicBezTo>
                <a:cubicBezTo>
                  <a:pt x="13794" y="10244"/>
                  <a:pt x="13983" y="9911"/>
                  <a:pt x="13977" y="9554"/>
                </a:cubicBezTo>
                <a:lnTo>
                  <a:pt x="13960" y="8514"/>
                </a:lnTo>
                <a:lnTo>
                  <a:pt x="13960" y="8504"/>
                </a:lnTo>
                <a:lnTo>
                  <a:pt x="16304" y="7876"/>
                </a:lnTo>
                <a:lnTo>
                  <a:pt x="16817" y="8799"/>
                </a:lnTo>
                <a:cubicBezTo>
                  <a:pt x="16905" y="8958"/>
                  <a:pt x="17032" y="9086"/>
                  <a:pt x="17184" y="9173"/>
                </a:cubicBezTo>
                <a:cubicBezTo>
                  <a:pt x="17330" y="9257"/>
                  <a:pt x="17499" y="9304"/>
                  <a:pt x="17675" y="9304"/>
                </a:cubicBezTo>
                <a:cubicBezTo>
                  <a:pt x="18407" y="9304"/>
                  <a:pt x="19135" y="9400"/>
                  <a:pt x="19837" y="9589"/>
                </a:cubicBezTo>
                <a:cubicBezTo>
                  <a:pt x="20106" y="9661"/>
                  <a:pt x="20389" y="9611"/>
                  <a:pt x="20618" y="9464"/>
                </a:cubicBezTo>
                <a:cubicBezTo>
                  <a:pt x="20618" y="9464"/>
                  <a:pt x="20618" y="12594"/>
                  <a:pt x="20618" y="12594"/>
                </a:cubicBezTo>
                <a:close/>
                <a:moveTo>
                  <a:pt x="20618" y="15475"/>
                </a:moveTo>
                <a:lnTo>
                  <a:pt x="19093" y="16323"/>
                </a:lnTo>
                <a:cubicBezTo>
                  <a:pt x="18735" y="15947"/>
                  <a:pt x="18233" y="15709"/>
                  <a:pt x="17673" y="15709"/>
                </a:cubicBezTo>
                <a:cubicBezTo>
                  <a:pt x="17113" y="15709"/>
                  <a:pt x="16610" y="15947"/>
                  <a:pt x="16253" y="16323"/>
                </a:cubicBezTo>
                <a:lnTo>
                  <a:pt x="13643" y="14873"/>
                </a:lnTo>
                <a:cubicBezTo>
                  <a:pt x="14530" y="13600"/>
                  <a:pt x="16003" y="12764"/>
                  <a:pt x="17673" y="12764"/>
                </a:cubicBezTo>
                <a:cubicBezTo>
                  <a:pt x="18783" y="12764"/>
                  <a:pt x="19798" y="13141"/>
                  <a:pt x="20618" y="13764"/>
                </a:cubicBezTo>
                <a:cubicBezTo>
                  <a:pt x="20618" y="13764"/>
                  <a:pt x="20618" y="15475"/>
                  <a:pt x="20618" y="15475"/>
                </a:cubicBezTo>
                <a:close/>
                <a:moveTo>
                  <a:pt x="20618" y="19636"/>
                </a:moveTo>
                <a:cubicBezTo>
                  <a:pt x="20618" y="20179"/>
                  <a:pt x="20178" y="20619"/>
                  <a:pt x="19636" y="20619"/>
                </a:cubicBezTo>
                <a:lnTo>
                  <a:pt x="18164" y="20619"/>
                </a:lnTo>
                <a:lnTo>
                  <a:pt x="18164" y="19567"/>
                </a:lnTo>
                <a:cubicBezTo>
                  <a:pt x="19009" y="19349"/>
                  <a:pt x="19636" y="18587"/>
                  <a:pt x="19636" y="17673"/>
                </a:cubicBezTo>
                <a:cubicBezTo>
                  <a:pt x="19636" y="17503"/>
                  <a:pt x="19608" y="17340"/>
                  <a:pt x="19567" y="17182"/>
                </a:cubicBezTo>
                <a:lnTo>
                  <a:pt x="20618" y="16598"/>
                </a:lnTo>
                <a:cubicBezTo>
                  <a:pt x="20618" y="16598"/>
                  <a:pt x="20618" y="19636"/>
                  <a:pt x="20618" y="19636"/>
                </a:cubicBezTo>
                <a:close/>
                <a:moveTo>
                  <a:pt x="16691" y="17673"/>
                </a:moveTo>
                <a:cubicBezTo>
                  <a:pt x="16691" y="17131"/>
                  <a:pt x="17131" y="16691"/>
                  <a:pt x="17673" y="16691"/>
                </a:cubicBezTo>
                <a:cubicBezTo>
                  <a:pt x="18214" y="16691"/>
                  <a:pt x="18655" y="17131"/>
                  <a:pt x="18655" y="17673"/>
                </a:cubicBezTo>
                <a:cubicBezTo>
                  <a:pt x="18655" y="18215"/>
                  <a:pt x="18214" y="18655"/>
                  <a:pt x="17673" y="18655"/>
                </a:cubicBezTo>
                <a:cubicBezTo>
                  <a:pt x="17131" y="18655"/>
                  <a:pt x="16691" y="18215"/>
                  <a:pt x="16691" y="17673"/>
                </a:cubicBezTo>
                <a:moveTo>
                  <a:pt x="17182" y="20619"/>
                </a:moveTo>
                <a:lnTo>
                  <a:pt x="13757" y="20619"/>
                </a:lnTo>
                <a:cubicBezTo>
                  <a:pt x="13138" y="19797"/>
                  <a:pt x="12764" y="18781"/>
                  <a:pt x="12764" y="17673"/>
                </a:cubicBezTo>
                <a:cubicBezTo>
                  <a:pt x="12764" y="16982"/>
                  <a:pt x="12907" y="16327"/>
                  <a:pt x="13165" y="15730"/>
                </a:cubicBezTo>
                <a:lnTo>
                  <a:pt x="15779" y="17182"/>
                </a:lnTo>
                <a:cubicBezTo>
                  <a:pt x="15738" y="17340"/>
                  <a:pt x="15709" y="17503"/>
                  <a:pt x="15709" y="17673"/>
                </a:cubicBezTo>
                <a:cubicBezTo>
                  <a:pt x="15709" y="18587"/>
                  <a:pt x="16336" y="19349"/>
                  <a:pt x="17182" y="19567"/>
                </a:cubicBezTo>
                <a:cubicBezTo>
                  <a:pt x="17182" y="19567"/>
                  <a:pt x="17182" y="20619"/>
                  <a:pt x="17182" y="20619"/>
                </a:cubicBezTo>
                <a:close/>
                <a:moveTo>
                  <a:pt x="982" y="5376"/>
                </a:moveTo>
                <a:cubicBezTo>
                  <a:pt x="3301" y="5145"/>
                  <a:pt x="5145" y="3301"/>
                  <a:pt x="5375" y="982"/>
                </a:cubicBezTo>
                <a:lnTo>
                  <a:pt x="10309" y="982"/>
                </a:lnTo>
                <a:lnTo>
                  <a:pt x="10309" y="1703"/>
                </a:lnTo>
                <a:cubicBezTo>
                  <a:pt x="10305" y="1705"/>
                  <a:pt x="10302" y="1707"/>
                  <a:pt x="10298" y="1708"/>
                </a:cubicBezTo>
                <a:lnTo>
                  <a:pt x="9293" y="1959"/>
                </a:lnTo>
                <a:cubicBezTo>
                  <a:pt x="8947" y="2045"/>
                  <a:pt x="8675" y="2313"/>
                  <a:pt x="8583" y="2657"/>
                </a:cubicBezTo>
                <a:cubicBezTo>
                  <a:pt x="8394" y="3363"/>
                  <a:pt x="8112" y="4042"/>
                  <a:pt x="7744" y="4677"/>
                </a:cubicBezTo>
                <a:cubicBezTo>
                  <a:pt x="7564" y="4986"/>
                  <a:pt x="7567" y="5368"/>
                  <a:pt x="7751" y="5675"/>
                </a:cubicBezTo>
                <a:lnTo>
                  <a:pt x="8292" y="6575"/>
                </a:lnTo>
                <a:lnTo>
                  <a:pt x="6576" y="8291"/>
                </a:lnTo>
                <a:cubicBezTo>
                  <a:pt x="6573" y="8290"/>
                  <a:pt x="6569" y="8288"/>
                  <a:pt x="6566" y="8286"/>
                </a:cubicBezTo>
                <a:lnTo>
                  <a:pt x="5669" y="7748"/>
                </a:lnTo>
                <a:cubicBezTo>
                  <a:pt x="5513" y="7655"/>
                  <a:pt x="5339" y="7608"/>
                  <a:pt x="5164" y="7608"/>
                </a:cubicBezTo>
                <a:cubicBezTo>
                  <a:pt x="4995" y="7608"/>
                  <a:pt x="4825" y="7652"/>
                  <a:pt x="4673" y="7739"/>
                </a:cubicBezTo>
                <a:cubicBezTo>
                  <a:pt x="4039" y="8106"/>
                  <a:pt x="3362" y="8387"/>
                  <a:pt x="2659" y="8575"/>
                </a:cubicBezTo>
                <a:cubicBezTo>
                  <a:pt x="2315" y="8667"/>
                  <a:pt x="2047" y="8939"/>
                  <a:pt x="1960" y="9285"/>
                </a:cubicBezTo>
                <a:lnTo>
                  <a:pt x="1707" y="10299"/>
                </a:lnTo>
                <a:cubicBezTo>
                  <a:pt x="1706" y="10302"/>
                  <a:pt x="1705" y="10305"/>
                  <a:pt x="1703" y="10310"/>
                </a:cubicBezTo>
                <a:lnTo>
                  <a:pt x="982" y="10310"/>
                </a:lnTo>
                <a:cubicBezTo>
                  <a:pt x="982" y="10310"/>
                  <a:pt x="982" y="5376"/>
                  <a:pt x="982" y="5376"/>
                </a:cubicBezTo>
                <a:close/>
                <a:moveTo>
                  <a:pt x="982" y="1964"/>
                </a:moveTo>
                <a:cubicBezTo>
                  <a:pt x="982" y="1422"/>
                  <a:pt x="1422" y="982"/>
                  <a:pt x="1964" y="982"/>
                </a:cubicBezTo>
                <a:lnTo>
                  <a:pt x="4384" y="982"/>
                </a:lnTo>
                <a:cubicBezTo>
                  <a:pt x="4162" y="2758"/>
                  <a:pt x="2758" y="4163"/>
                  <a:pt x="982" y="4385"/>
                </a:cubicBezTo>
                <a:cubicBezTo>
                  <a:pt x="982" y="4385"/>
                  <a:pt x="982" y="1964"/>
                  <a:pt x="982" y="1964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</a:path>
            </a:pathLst>
          </a:custGeom>
          <a:solidFill>
            <a:schemeClr val="bg2">
              <a:lumMod val="6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91026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ED4BF2D2FEDE4C9DAA103CAF0511E3" ma:contentTypeVersion="8" ma:contentTypeDescription="Vytvoří nový dokument" ma:contentTypeScope="" ma:versionID="d47654cc2e67c4f0e10e9e5a12783f6a">
  <xsd:schema xmlns:xsd="http://www.w3.org/2001/XMLSchema" xmlns:xs="http://www.w3.org/2001/XMLSchema" xmlns:p="http://schemas.microsoft.com/office/2006/metadata/properties" xmlns:ns2="948114d0-7920-44e5-a95b-98f1fe6372b5" targetNamespace="http://schemas.microsoft.com/office/2006/metadata/properties" ma:root="true" ma:fieldsID="2aa14e2ba2e4212b34f4cb78406037a6" ns2:_="">
    <xsd:import namespace="948114d0-7920-44e5-a95b-98f1fe6372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114d0-7920-44e5-a95b-98f1fe6372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63EFC5-2DFF-45A8-8981-251A87D91CAB}">
  <ds:schemaRefs>
    <ds:schemaRef ds:uri="http://schemas.microsoft.com/office/2006/metadata/properties"/>
    <ds:schemaRef ds:uri="http://schemas.microsoft.com/office/infopath/2007/PartnerControls"/>
    <ds:schemaRef ds:uri="0e3b5985-ef31-4520-9726-e2e1122f2014"/>
    <ds:schemaRef ds:uri="84f84a79-a160-4599-988f-4fc1bffa2d0b"/>
  </ds:schemaRefs>
</ds:datastoreItem>
</file>

<file path=customXml/itemProps2.xml><?xml version="1.0" encoding="utf-8"?>
<ds:datastoreItem xmlns:ds="http://schemas.openxmlformats.org/officeDocument/2006/customXml" ds:itemID="{EE6FF2DF-99C4-48D2-BD01-B64FCE6AE8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BDB58-7E4C-4A80-9A36-6C82E58FB42B}"/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1107</Words>
  <Application>Microsoft Office PowerPoint</Application>
  <PresentationFormat>Širokoúhlá obrazovka</PresentationFormat>
  <Paragraphs>115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Wingdings</vt:lpstr>
      <vt:lpstr>Motiv Office</vt:lpstr>
      <vt:lpstr>HODNOCENÍ ŠKOL A ŠKOLSKÝCH ZAŘÍZENÍ – ZPĚTNÁ VAZBA</vt:lpstr>
      <vt:lpstr>ZPĚTNÁ VAZBA</vt:lpstr>
      <vt:lpstr>ZPĚTNÁ VAZBA</vt:lpstr>
      <vt:lpstr>ZPĚTNÁ VAZBA – Zkušenosti vybraných SŠ</vt:lpstr>
      <vt:lpstr>Střední školy, ZŠ Liberecká, ZŠ a MŠ Zeyerova, ZŠ a MŠ logopedická, ZŠ a MŠ Kamenná</vt:lpstr>
      <vt:lpstr>ZŠ a MŠ při nemocnici, ZŠ a MŠ Jilemnice, ZŠ speciální Semily, ZŠ Tanvald,  ZŠ a MŠ při dětské léčebně Cvikov, Dětské domovy, PPP a SPC</vt:lpstr>
      <vt:lpstr>Naplňování dlouhodobého záměru vzdělávání Libereckého kraje 2024-2028 („NDZ LK“)</vt:lpstr>
      <vt:lpstr>INDIVIDUÁLNÍ PROJEDNÁVÁNÍ ZPRÁV O ČINNOSTI 2027</vt:lpstr>
      <vt:lpstr>Liberecký kraj Odbor školství, mládeže, tělovýchovy a sportu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Mrázková Denisa</dc:creator>
  <cp:lastModifiedBy>Těšinová Pavla</cp:lastModifiedBy>
  <cp:revision>1</cp:revision>
  <dcterms:created xsi:type="dcterms:W3CDTF">2026-09-15T10:32:55Z</dcterms:created>
  <dcterms:modified xsi:type="dcterms:W3CDTF">2026-09-22T12:18:53Z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0x01010033ED4BF2D2FEDE4C9DAA103CAF0511E3</vt:lpwstr>
  </property>
</Properties>
</file>